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4"/>
    <p:sldMasterId id="2147483724" r:id="rId5"/>
  </p:sldMasterIdLst>
  <p:notesMasterIdLst>
    <p:notesMasterId r:id="rId37"/>
  </p:notesMasterIdLst>
  <p:handoutMasterIdLst>
    <p:handoutMasterId r:id="rId38"/>
  </p:handoutMasterIdLst>
  <p:sldIdLst>
    <p:sldId id="1373" r:id="rId6"/>
    <p:sldId id="1374" r:id="rId7"/>
    <p:sldId id="303" r:id="rId8"/>
    <p:sldId id="1281" r:id="rId9"/>
    <p:sldId id="1444" r:id="rId10"/>
    <p:sldId id="1445" r:id="rId11"/>
    <p:sldId id="1478" r:id="rId12"/>
    <p:sldId id="1448" r:id="rId13"/>
    <p:sldId id="1449" r:id="rId14"/>
    <p:sldId id="1450" r:id="rId15"/>
    <p:sldId id="1451" r:id="rId16"/>
    <p:sldId id="1452" r:id="rId17"/>
    <p:sldId id="1454" r:id="rId18"/>
    <p:sldId id="1455" r:id="rId19"/>
    <p:sldId id="259" r:id="rId20"/>
    <p:sldId id="1456" r:id="rId21"/>
    <p:sldId id="1457" r:id="rId22"/>
    <p:sldId id="1458" r:id="rId23"/>
    <p:sldId id="1459" r:id="rId24"/>
    <p:sldId id="1460" r:id="rId25"/>
    <p:sldId id="1461" r:id="rId26"/>
    <p:sldId id="1477" r:id="rId27"/>
    <p:sldId id="2535" r:id="rId28"/>
    <p:sldId id="1479" r:id="rId29"/>
    <p:sldId id="1481" r:id="rId30"/>
    <p:sldId id="2536" r:id="rId31"/>
    <p:sldId id="1480" r:id="rId32"/>
    <p:sldId id="1470" r:id="rId33"/>
    <p:sldId id="1471" r:id="rId34"/>
    <p:sldId id="2537" r:id="rId35"/>
    <p:sldId id="1343" r:id="rId36"/>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AFB4"/>
    <a:srgbClr val="BCFBB2"/>
    <a:srgbClr val="FDF882"/>
    <a:srgbClr val="FFB341"/>
    <a:srgbClr val="D4FF97"/>
    <a:srgbClr val="DBFF94"/>
    <a:srgbClr val="FF7D41"/>
    <a:srgbClr val="FFFFFF"/>
    <a:srgbClr val="F1F3F3"/>
    <a:srgbClr val="D5FD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62642C-A7A7-1F5B-59B6-183848997CEC}" v="3" dt="2025-10-01T15:29:53.997"/>
    <p1510:client id="{25519A53-A6B3-4621-9EE1-45BFBA693777}" v="165" dt="2025-09-30T18:37:02.191"/>
    <p1510:client id="{2BB224C7-9B69-4E19-A8AC-9E132094C1E9}" v="2" dt="2025-10-01T13:05:30.829"/>
    <p1510:client id="{35CDF605-4569-462E-A26A-693F8D223610}" v="37" dt="2025-10-01T16:01:36.304"/>
    <p1510:client id="{BAF00D8C-7367-4068-8C75-629BFB481562}" v="10" dt="2025-09-30T18:13:57.589"/>
    <p1510:client id="{BD1DC877-07C6-3CA5-27D3-A3A692F82B4B}" v="18" dt="2025-10-01T13:14:08.713"/>
  </p1510:revLst>
</p1510:revInfo>
</file>

<file path=ppt/tableStyles.xml><?xml version="1.0" encoding="utf-8"?>
<a:tblStyleLst xmlns:a="http://schemas.openxmlformats.org/drawingml/2006/main" def="{5940675A-B579-460E-94D1-54222C63F5D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microsoft.com/office/2016/11/relationships/changesInfo" Target="changesInfos/changesInfo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Diaz Macias" userId="543a9e0f-5b45-4e27-a9ca-aaee2bc685a9" providerId="ADAL" clId="{DCFE04A5-959F-4AB0-BE72-E6F057B32933}"/>
    <pc:docChg chg="modSld">
      <pc:chgData name="Maria Diaz Macias" userId="543a9e0f-5b45-4e27-a9ca-aaee2bc685a9" providerId="ADAL" clId="{DCFE04A5-959F-4AB0-BE72-E6F057B32933}" dt="2025-09-30T18:13:59.996" v="173" actId="20577"/>
      <pc:docMkLst>
        <pc:docMk/>
      </pc:docMkLst>
      <pc:sldChg chg="addSp delSp modSp mod">
        <pc:chgData name="Maria Diaz Macias" userId="543a9e0f-5b45-4e27-a9ca-aaee2bc685a9" providerId="ADAL" clId="{DCFE04A5-959F-4AB0-BE72-E6F057B32933}" dt="2025-09-30T17:59:58.924" v="16" actId="1076"/>
        <pc:sldMkLst>
          <pc:docMk/>
          <pc:sldMk cId="837573967" sldId="1478"/>
        </pc:sldMkLst>
        <pc:picChg chg="add mod modCrop">
          <ac:chgData name="Maria Diaz Macias" userId="543a9e0f-5b45-4e27-a9ca-aaee2bc685a9" providerId="ADAL" clId="{DCFE04A5-959F-4AB0-BE72-E6F057B32933}" dt="2025-09-30T17:59:58.924" v="16" actId="1076"/>
          <ac:picMkLst>
            <pc:docMk/>
            <pc:sldMk cId="837573967" sldId="1478"/>
            <ac:picMk id="12" creationId="{FAC3BB45-7348-ECE3-496B-0DCEC4D389A3}"/>
          </ac:picMkLst>
        </pc:picChg>
        <pc:picChg chg="del">
          <ac:chgData name="Maria Diaz Macias" userId="543a9e0f-5b45-4e27-a9ca-aaee2bc685a9" providerId="ADAL" clId="{DCFE04A5-959F-4AB0-BE72-E6F057B32933}" dt="2025-09-30T17:59:22.306" v="8" actId="478"/>
          <ac:picMkLst>
            <pc:docMk/>
            <pc:sldMk cId="837573967" sldId="1478"/>
            <ac:picMk id="1030" creationId="{14BF1137-0399-A129-2BF6-AE44772526CE}"/>
          </ac:picMkLst>
        </pc:picChg>
      </pc:sldChg>
      <pc:sldChg chg="modSp mod">
        <pc:chgData name="Maria Diaz Macias" userId="543a9e0f-5b45-4e27-a9ca-aaee2bc685a9" providerId="ADAL" clId="{DCFE04A5-959F-4AB0-BE72-E6F057B32933}" dt="2025-09-30T18:13:59.996" v="173" actId="20577"/>
        <pc:sldMkLst>
          <pc:docMk/>
          <pc:sldMk cId="367024944" sldId="1479"/>
        </pc:sldMkLst>
        <pc:spChg chg="mod">
          <ac:chgData name="Maria Diaz Macias" userId="543a9e0f-5b45-4e27-a9ca-aaee2bc685a9" providerId="ADAL" clId="{DCFE04A5-959F-4AB0-BE72-E6F057B32933}" dt="2025-09-30T18:10:49.255" v="140" actId="20577"/>
          <ac:spMkLst>
            <pc:docMk/>
            <pc:sldMk cId="367024944" sldId="1479"/>
            <ac:spMk id="2" creationId="{5DDD5975-354F-EC9D-7E2E-420EB6DE3EB9}"/>
          </ac:spMkLst>
        </pc:spChg>
        <pc:spChg chg="mod">
          <ac:chgData name="Maria Diaz Macias" userId="543a9e0f-5b45-4e27-a9ca-aaee2bc685a9" providerId="ADAL" clId="{DCFE04A5-959F-4AB0-BE72-E6F057B32933}" dt="2025-09-30T18:10:42.771" v="126" actId="20577"/>
          <ac:spMkLst>
            <pc:docMk/>
            <pc:sldMk cId="367024944" sldId="1479"/>
            <ac:spMk id="7" creationId="{70F56911-5F12-DE15-BAD1-D6D32688495A}"/>
          </ac:spMkLst>
        </pc:spChg>
        <pc:spChg chg="mod">
          <ac:chgData name="Maria Diaz Macias" userId="543a9e0f-5b45-4e27-a9ca-aaee2bc685a9" providerId="ADAL" clId="{DCFE04A5-959F-4AB0-BE72-E6F057B32933}" dt="2025-09-30T18:10:28.367" v="112" actId="20577"/>
          <ac:spMkLst>
            <pc:docMk/>
            <pc:sldMk cId="367024944" sldId="1479"/>
            <ac:spMk id="8" creationId="{8144C706-3F96-820E-36C9-8DB6FD0528DE}"/>
          </ac:spMkLst>
        </pc:spChg>
        <pc:spChg chg="mod">
          <ac:chgData name="Maria Diaz Macias" userId="543a9e0f-5b45-4e27-a9ca-aaee2bc685a9" providerId="ADAL" clId="{DCFE04A5-959F-4AB0-BE72-E6F057B32933}" dt="2025-09-30T18:02:17.889" v="21"/>
          <ac:spMkLst>
            <pc:docMk/>
            <pc:sldMk cId="367024944" sldId="1479"/>
            <ac:spMk id="9" creationId="{7A051021-D171-82F4-9852-7DAAFC7A9CFD}"/>
          </ac:spMkLst>
        </pc:spChg>
        <pc:spChg chg="mod">
          <ac:chgData name="Maria Diaz Macias" userId="543a9e0f-5b45-4e27-a9ca-aaee2bc685a9" providerId="ADAL" clId="{DCFE04A5-959F-4AB0-BE72-E6F057B32933}" dt="2025-09-30T18:12:31.489" v="155" actId="20577"/>
          <ac:spMkLst>
            <pc:docMk/>
            <pc:sldMk cId="367024944" sldId="1479"/>
            <ac:spMk id="10" creationId="{9227DA70-6729-1A56-4165-928C61E893E3}"/>
          </ac:spMkLst>
        </pc:spChg>
        <pc:spChg chg="mod">
          <ac:chgData name="Maria Diaz Macias" userId="543a9e0f-5b45-4e27-a9ca-aaee2bc685a9" providerId="ADAL" clId="{DCFE04A5-959F-4AB0-BE72-E6F057B32933}" dt="2025-09-30T18:13:59.996" v="173" actId="20577"/>
          <ac:spMkLst>
            <pc:docMk/>
            <pc:sldMk cId="367024944" sldId="1479"/>
            <ac:spMk id="11" creationId="{352A2F51-9F09-6EE0-8A94-95E9ECE8F6DA}"/>
          </ac:spMkLst>
        </pc:spChg>
      </pc:sldChg>
    </pc:docChg>
  </pc:docChgLst>
  <pc:docChgLst>
    <pc:chgData name="Lara Dolenc" userId="S::lara.dolenc@business.uzh.ch::e7cce26c-5527-49ee-ab47-f2e576956dd4" providerId="AD" clId="Web-{1862642C-A7A7-1F5B-59B6-183848997CEC}"/>
    <pc:docChg chg="modSld">
      <pc:chgData name="Lara Dolenc" userId="S::lara.dolenc@business.uzh.ch::e7cce26c-5527-49ee-ab47-f2e576956dd4" providerId="AD" clId="Web-{1862642C-A7A7-1F5B-59B6-183848997CEC}" dt="2025-10-01T15:29:53.997" v="2"/>
      <pc:docMkLst>
        <pc:docMk/>
      </pc:docMkLst>
      <pc:sldChg chg="delAnim">
        <pc:chgData name="Lara Dolenc" userId="S::lara.dolenc@business.uzh.ch::e7cce26c-5527-49ee-ab47-f2e576956dd4" providerId="AD" clId="Web-{1862642C-A7A7-1F5B-59B6-183848997CEC}" dt="2025-10-01T15:29:53.997" v="2"/>
        <pc:sldMkLst>
          <pc:docMk/>
          <pc:sldMk cId="2223305007" sldId="2536"/>
        </pc:sldMkLst>
      </pc:sldChg>
    </pc:docChg>
  </pc:docChgLst>
  <pc:docChgLst>
    <pc:chgData name="Lara Dolenc" userId="S::lara.dolenc@business.uzh.ch::e7cce26c-5527-49ee-ab47-f2e576956dd4" providerId="AD" clId="Web-{3B5016D0-895C-61AD-EB1C-E5D9026E8ABC}"/>
    <pc:docChg chg="modSld">
      <pc:chgData name="Lara Dolenc" userId="S::lara.dolenc@business.uzh.ch::e7cce26c-5527-49ee-ab47-f2e576956dd4" providerId="AD" clId="Web-{3B5016D0-895C-61AD-EB1C-E5D9026E8ABC}" dt="2025-09-17T12:02:09.984" v="1" actId="1076"/>
      <pc:docMkLst>
        <pc:docMk/>
      </pc:docMkLst>
      <pc:sldChg chg="modSp">
        <pc:chgData name="Lara Dolenc" userId="S::lara.dolenc@business.uzh.ch::e7cce26c-5527-49ee-ab47-f2e576956dd4" providerId="AD" clId="Web-{3B5016D0-895C-61AD-EB1C-E5D9026E8ABC}" dt="2025-09-17T12:02:09.984" v="1" actId="1076"/>
        <pc:sldMkLst>
          <pc:docMk/>
          <pc:sldMk cId="837573967" sldId="1478"/>
        </pc:sldMkLst>
      </pc:sldChg>
    </pc:docChg>
  </pc:docChgLst>
  <pc:docChgLst>
    <pc:chgData name="Mary Hausfeld" userId="de84b277-24c6-4cb0-927d-d670c4d25b97" providerId="ADAL" clId="{FE5CEB69-C016-459E-AFFC-D707557DBF65}"/>
    <pc:docChg chg="custSel addSld delSld modSld">
      <pc:chgData name="Mary Hausfeld" userId="de84b277-24c6-4cb0-927d-d670c4d25b97" providerId="ADAL" clId="{FE5CEB69-C016-459E-AFFC-D707557DBF65}" dt="2025-10-01T15:18:23.512" v="202" actId="20577"/>
      <pc:docMkLst>
        <pc:docMk/>
      </pc:docMkLst>
      <pc:sldChg chg="modSp mod">
        <pc:chgData name="Mary Hausfeld" userId="de84b277-24c6-4cb0-927d-d670c4d25b97" providerId="ADAL" clId="{FE5CEB69-C016-459E-AFFC-D707557DBF65}" dt="2025-09-16T14:50:47.687" v="1" actId="20577"/>
        <pc:sldMkLst>
          <pc:docMk/>
          <pc:sldMk cId="3842288617" sldId="1373"/>
        </pc:sldMkLst>
        <pc:spChg chg="mod">
          <ac:chgData name="Mary Hausfeld" userId="de84b277-24c6-4cb0-927d-d670c4d25b97" providerId="ADAL" clId="{FE5CEB69-C016-459E-AFFC-D707557DBF65}" dt="2025-09-16T14:50:47.687" v="1" actId="20577"/>
          <ac:spMkLst>
            <pc:docMk/>
            <pc:sldMk cId="3842288617" sldId="1373"/>
            <ac:spMk id="10" creationId="{7E8CAD9D-E402-03C3-B06B-84F64DA55AF2}"/>
          </ac:spMkLst>
        </pc:spChg>
      </pc:sldChg>
      <pc:sldChg chg="modSp mod">
        <pc:chgData name="Mary Hausfeld" userId="de84b277-24c6-4cb0-927d-d670c4d25b97" providerId="ADAL" clId="{FE5CEB69-C016-459E-AFFC-D707557DBF65}" dt="2025-09-16T14:59:57.545" v="33" actId="20577"/>
        <pc:sldMkLst>
          <pc:docMk/>
          <pc:sldMk cId="545596330" sldId="1454"/>
        </pc:sldMkLst>
        <pc:spChg chg="mod">
          <ac:chgData name="Mary Hausfeld" userId="de84b277-24c6-4cb0-927d-d670c4d25b97" providerId="ADAL" clId="{FE5CEB69-C016-459E-AFFC-D707557DBF65}" dt="2025-09-16T14:59:53.107" v="31" actId="20577"/>
          <ac:spMkLst>
            <pc:docMk/>
            <pc:sldMk cId="545596330" sldId="1454"/>
            <ac:spMk id="2" creationId="{BAEA6B79-36C4-8A4C-E842-8BABEAEB1753}"/>
          </ac:spMkLst>
        </pc:spChg>
        <pc:spChg chg="mod">
          <ac:chgData name="Mary Hausfeld" userId="de84b277-24c6-4cb0-927d-d670c4d25b97" providerId="ADAL" clId="{FE5CEB69-C016-459E-AFFC-D707557DBF65}" dt="2025-09-16T14:59:57.545" v="33" actId="20577"/>
          <ac:spMkLst>
            <pc:docMk/>
            <pc:sldMk cId="545596330" sldId="1454"/>
            <ac:spMk id="8" creationId="{96E1223B-9A2C-5035-AD57-E2AE324DAA72}"/>
          </ac:spMkLst>
        </pc:spChg>
      </pc:sldChg>
      <pc:sldChg chg="modSp mod">
        <pc:chgData name="Mary Hausfeld" userId="de84b277-24c6-4cb0-927d-d670c4d25b97" providerId="ADAL" clId="{FE5CEB69-C016-459E-AFFC-D707557DBF65}" dt="2025-09-16T15:00:16.022" v="38" actId="1076"/>
        <pc:sldMkLst>
          <pc:docMk/>
          <pc:sldMk cId="2163739513" sldId="1455"/>
        </pc:sldMkLst>
        <pc:spChg chg="mod">
          <ac:chgData name="Mary Hausfeld" userId="de84b277-24c6-4cb0-927d-d670c4d25b97" providerId="ADAL" clId="{FE5CEB69-C016-459E-AFFC-D707557DBF65}" dt="2025-09-16T15:00:16.022" v="38" actId="1076"/>
          <ac:spMkLst>
            <pc:docMk/>
            <pc:sldMk cId="2163739513" sldId="1455"/>
            <ac:spMk id="6" creationId="{24158E14-18BD-2141-8480-2B965E2E2F67}"/>
          </ac:spMkLst>
        </pc:spChg>
      </pc:sldChg>
      <pc:sldChg chg="modSp mod">
        <pc:chgData name="Mary Hausfeld" userId="de84b277-24c6-4cb0-927d-d670c4d25b97" providerId="ADAL" clId="{FE5CEB69-C016-459E-AFFC-D707557DBF65}" dt="2025-10-01T13:05:22.749" v="198"/>
        <pc:sldMkLst>
          <pc:docMk/>
          <pc:sldMk cId="1592398626" sldId="1456"/>
        </pc:sldMkLst>
        <pc:spChg chg="mod">
          <ac:chgData name="Mary Hausfeld" userId="de84b277-24c6-4cb0-927d-d670c4d25b97" providerId="ADAL" clId="{FE5CEB69-C016-459E-AFFC-D707557DBF65}" dt="2025-10-01T13:05:22.749" v="198"/>
          <ac:spMkLst>
            <pc:docMk/>
            <pc:sldMk cId="1592398626" sldId="1456"/>
            <ac:spMk id="2" creationId="{C7134276-993C-F242-A897-CEA68F19D71A}"/>
          </ac:spMkLst>
        </pc:spChg>
      </pc:sldChg>
      <pc:sldChg chg="modSp mod">
        <pc:chgData name="Mary Hausfeld" userId="de84b277-24c6-4cb0-927d-d670c4d25b97" providerId="ADAL" clId="{FE5CEB69-C016-459E-AFFC-D707557DBF65}" dt="2025-10-01T13:05:30.829" v="200"/>
        <pc:sldMkLst>
          <pc:docMk/>
          <pc:sldMk cId="3975725930" sldId="1470"/>
        </pc:sldMkLst>
        <pc:spChg chg="mod">
          <ac:chgData name="Mary Hausfeld" userId="de84b277-24c6-4cb0-927d-d670c4d25b97" providerId="ADAL" clId="{FE5CEB69-C016-459E-AFFC-D707557DBF65}" dt="2025-10-01T13:05:30.829" v="200"/>
          <ac:spMkLst>
            <pc:docMk/>
            <pc:sldMk cId="3975725930" sldId="1470"/>
            <ac:spMk id="2" creationId="{C7134276-993C-F242-A897-CEA68F19D71A}"/>
          </ac:spMkLst>
        </pc:spChg>
      </pc:sldChg>
      <pc:sldChg chg="modSp mod">
        <pc:chgData name="Mary Hausfeld" userId="de84b277-24c6-4cb0-927d-d670c4d25b97" providerId="ADAL" clId="{FE5CEB69-C016-459E-AFFC-D707557DBF65}" dt="2025-09-16T15:01:27.219" v="126" actId="20577"/>
        <pc:sldMkLst>
          <pc:docMk/>
          <pc:sldMk cId="3012069963" sldId="1477"/>
        </pc:sldMkLst>
        <pc:spChg chg="mod">
          <ac:chgData name="Mary Hausfeld" userId="de84b277-24c6-4cb0-927d-d670c4d25b97" providerId="ADAL" clId="{FE5CEB69-C016-459E-AFFC-D707557DBF65}" dt="2025-09-16T15:01:27.219" v="126" actId="20577"/>
          <ac:spMkLst>
            <pc:docMk/>
            <pc:sldMk cId="3012069963" sldId="1477"/>
            <ac:spMk id="6" creationId="{B937F89A-97E5-D31B-0F61-43ECBADBD947}"/>
          </ac:spMkLst>
        </pc:spChg>
      </pc:sldChg>
      <pc:sldChg chg="modSp mod">
        <pc:chgData name="Mary Hausfeld" userId="de84b277-24c6-4cb0-927d-d670c4d25b97" providerId="ADAL" clId="{FE5CEB69-C016-459E-AFFC-D707557DBF65}" dt="2025-10-01T13:03:05.092" v="194" actId="242"/>
        <pc:sldMkLst>
          <pc:docMk/>
          <pc:sldMk cId="354522484" sldId="1481"/>
        </pc:sldMkLst>
        <pc:spChg chg="mod">
          <ac:chgData name="Mary Hausfeld" userId="de84b277-24c6-4cb0-927d-d670c4d25b97" providerId="ADAL" clId="{FE5CEB69-C016-459E-AFFC-D707557DBF65}" dt="2025-10-01T13:03:05.092" v="194" actId="242"/>
          <ac:spMkLst>
            <pc:docMk/>
            <pc:sldMk cId="354522484" sldId="1481"/>
            <ac:spMk id="8" creationId="{8144C706-3F96-820E-36C9-8DB6FD0528DE}"/>
          </ac:spMkLst>
        </pc:spChg>
      </pc:sldChg>
      <pc:sldChg chg="add">
        <pc:chgData name="Mary Hausfeld" userId="de84b277-24c6-4cb0-927d-d670c4d25b97" providerId="ADAL" clId="{FE5CEB69-C016-459E-AFFC-D707557DBF65}" dt="2025-09-16T15:01:16.579" v="101" actId="2890"/>
        <pc:sldMkLst>
          <pc:docMk/>
          <pc:sldMk cId="337096386" sldId="2535"/>
        </pc:sldMkLst>
      </pc:sldChg>
      <pc:sldChg chg="modSp add mod">
        <pc:chgData name="Mary Hausfeld" userId="de84b277-24c6-4cb0-927d-d670c4d25b97" providerId="ADAL" clId="{FE5CEB69-C016-459E-AFFC-D707557DBF65}" dt="2025-10-01T15:18:23.512" v="202" actId="20577"/>
        <pc:sldMkLst>
          <pc:docMk/>
          <pc:sldMk cId="2223305007" sldId="2536"/>
        </pc:sldMkLst>
        <pc:spChg chg="mod">
          <ac:chgData name="Mary Hausfeld" userId="de84b277-24c6-4cb0-927d-d670c4d25b97" providerId="ADAL" clId="{FE5CEB69-C016-459E-AFFC-D707557DBF65}" dt="2025-09-16T15:01:39.538" v="138" actId="20577"/>
          <ac:spMkLst>
            <pc:docMk/>
            <pc:sldMk cId="2223305007" sldId="2536"/>
            <ac:spMk id="6" creationId="{8E65953B-9FAF-27E0-7007-DD735F5DE847}"/>
          </ac:spMkLst>
        </pc:spChg>
        <pc:spChg chg="mod">
          <ac:chgData name="Mary Hausfeld" userId="de84b277-24c6-4cb0-927d-d670c4d25b97" providerId="ADAL" clId="{FE5CEB69-C016-459E-AFFC-D707557DBF65}" dt="2025-10-01T15:18:23.512" v="202" actId="20577"/>
          <ac:spMkLst>
            <pc:docMk/>
            <pc:sldMk cId="2223305007" sldId="2536"/>
            <ac:spMk id="9" creationId="{FFCF5FC5-65B5-FE58-17D0-015C8142991E}"/>
          </ac:spMkLst>
        </pc:spChg>
      </pc:sldChg>
    </pc:docChg>
  </pc:docChgLst>
  <pc:docChgLst>
    <pc:chgData name="Ryan Miller" userId="8544bf87-90d7-4072-afb5-2deab90cf460" providerId="ADAL" clId="{483DDE5E-C5C3-4852-9C78-600D377B85A3}"/>
    <pc:docChg chg="undo custSel modSld">
      <pc:chgData name="Ryan Miller" userId="8544bf87-90d7-4072-afb5-2deab90cf460" providerId="ADAL" clId="{483DDE5E-C5C3-4852-9C78-600D377B85A3}" dt="2025-09-30T13:52:16.762" v="471" actId="20577"/>
      <pc:docMkLst>
        <pc:docMk/>
      </pc:docMkLst>
      <pc:sldChg chg="addSp delSp modSp mod">
        <pc:chgData name="Ryan Miller" userId="8544bf87-90d7-4072-afb5-2deab90cf460" providerId="ADAL" clId="{483DDE5E-C5C3-4852-9C78-600D377B85A3}" dt="2025-09-30T13:33:59.964" v="415" actId="1038"/>
        <pc:sldMkLst>
          <pc:docMk/>
          <pc:sldMk cId="837573967" sldId="1478"/>
        </pc:sldMkLst>
        <pc:spChg chg="mod">
          <ac:chgData name="Ryan Miller" userId="8544bf87-90d7-4072-afb5-2deab90cf460" providerId="ADAL" clId="{483DDE5E-C5C3-4852-9C78-600D377B85A3}" dt="2025-09-30T13:33:54.226" v="407" actId="1076"/>
          <ac:spMkLst>
            <pc:docMk/>
            <pc:sldMk cId="837573967" sldId="1478"/>
            <ac:spMk id="6" creationId="{24158E14-18BD-2141-8480-2B965E2E2F67}"/>
          </ac:spMkLst>
        </pc:spChg>
        <pc:spChg chg="mod">
          <ac:chgData name="Ryan Miller" userId="8544bf87-90d7-4072-afb5-2deab90cf460" providerId="ADAL" clId="{483DDE5E-C5C3-4852-9C78-600D377B85A3}" dt="2025-09-30T13:33:59.964" v="415" actId="1038"/>
          <ac:spMkLst>
            <pc:docMk/>
            <pc:sldMk cId="837573967" sldId="1478"/>
            <ac:spMk id="15" creationId="{2AD0580E-70D1-C398-842B-7E5A2BD443CF}"/>
          </ac:spMkLst>
        </pc:spChg>
        <pc:picChg chg="mod">
          <ac:chgData name="Ryan Miller" userId="8544bf87-90d7-4072-afb5-2deab90cf460" providerId="ADAL" clId="{483DDE5E-C5C3-4852-9C78-600D377B85A3}" dt="2025-09-30T13:33:59.964" v="415" actId="1038"/>
          <ac:picMkLst>
            <pc:docMk/>
            <pc:sldMk cId="837573967" sldId="1478"/>
            <ac:picMk id="7" creationId="{AFC6FBFC-C386-228F-4B48-12F5614B2156}"/>
          </ac:picMkLst>
        </pc:picChg>
        <pc:picChg chg="add del mod">
          <ac:chgData name="Ryan Miller" userId="8544bf87-90d7-4072-afb5-2deab90cf460" providerId="ADAL" clId="{483DDE5E-C5C3-4852-9C78-600D377B85A3}" dt="2025-09-30T13:30:28.963" v="383" actId="478"/>
          <ac:picMkLst>
            <pc:docMk/>
            <pc:sldMk cId="837573967" sldId="1478"/>
            <ac:picMk id="12" creationId="{5AAB08D9-8C83-A39D-CBFC-9B1156EFFD85}"/>
          </ac:picMkLst>
        </pc:picChg>
        <pc:picChg chg="add mod">
          <ac:chgData name="Ryan Miller" userId="8544bf87-90d7-4072-afb5-2deab90cf460" providerId="ADAL" clId="{483DDE5E-C5C3-4852-9C78-600D377B85A3}" dt="2025-09-30T13:33:32.860" v="405" actId="14100"/>
          <ac:picMkLst>
            <pc:docMk/>
            <pc:sldMk cId="837573967" sldId="1478"/>
            <ac:picMk id="14" creationId="{949C7449-B98A-6EB7-C3D5-7A901E2AB17B}"/>
          </ac:picMkLst>
        </pc:picChg>
        <pc:picChg chg="del">
          <ac:chgData name="Ryan Miller" userId="8544bf87-90d7-4072-afb5-2deab90cf460" providerId="ADAL" clId="{483DDE5E-C5C3-4852-9C78-600D377B85A3}" dt="2025-09-30T13:29:25.744" v="373" actId="478"/>
          <ac:picMkLst>
            <pc:docMk/>
            <pc:sldMk cId="837573967" sldId="1478"/>
            <ac:picMk id="2052" creationId="{2BC5E567-5D83-FEF3-BC16-5BA399EF23C4}"/>
          </ac:picMkLst>
        </pc:picChg>
      </pc:sldChg>
      <pc:sldChg chg="modSp mod">
        <pc:chgData name="Ryan Miller" userId="8544bf87-90d7-4072-afb5-2deab90cf460" providerId="ADAL" clId="{483DDE5E-C5C3-4852-9C78-600D377B85A3}" dt="2025-09-30T13:52:16.762" v="471" actId="20577"/>
        <pc:sldMkLst>
          <pc:docMk/>
          <pc:sldMk cId="337096386" sldId="2535"/>
        </pc:sldMkLst>
        <pc:spChg chg="mod">
          <ac:chgData name="Ryan Miller" userId="8544bf87-90d7-4072-afb5-2deab90cf460" providerId="ADAL" clId="{483DDE5E-C5C3-4852-9C78-600D377B85A3}" dt="2025-09-30T13:52:07.711" v="447" actId="20577"/>
          <ac:spMkLst>
            <pc:docMk/>
            <pc:sldMk cId="337096386" sldId="2535"/>
            <ac:spMk id="7" creationId="{B2C11E8D-958E-994A-BF13-B41036AFFEC8}"/>
          </ac:spMkLst>
        </pc:spChg>
        <pc:spChg chg="mod">
          <ac:chgData name="Ryan Miller" userId="8544bf87-90d7-4072-afb5-2deab90cf460" providerId="ADAL" clId="{483DDE5E-C5C3-4852-9C78-600D377B85A3}" dt="2025-09-30T13:24:29.229" v="367" actId="20577"/>
          <ac:spMkLst>
            <pc:docMk/>
            <pc:sldMk cId="337096386" sldId="2535"/>
            <ac:spMk id="8" creationId="{8AEA57D1-8655-AEE1-CF5A-39CA54C79D11}"/>
          </ac:spMkLst>
        </pc:spChg>
        <pc:spChg chg="mod">
          <ac:chgData name="Ryan Miller" userId="8544bf87-90d7-4072-afb5-2deab90cf460" providerId="ADAL" clId="{483DDE5E-C5C3-4852-9C78-600D377B85A3}" dt="2025-09-30T13:35:51.113" v="435" actId="313"/>
          <ac:spMkLst>
            <pc:docMk/>
            <pc:sldMk cId="337096386" sldId="2535"/>
            <ac:spMk id="9" creationId="{420B3381-15DC-1D27-A2EB-36E750626DC7}"/>
          </ac:spMkLst>
        </pc:spChg>
        <pc:spChg chg="mod">
          <ac:chgData name="Ryan Miller" userId="8544bf87-90d7-4072-afb5-2deab90cf460" providerId="ADAL" clId="{483DDE5E-C5C3-4852-9C78-600D377B85A3}" dt="2025-09-30T13:20:55.312" v="136" actId="20577"/>
          <ac:spMkLst>
            <pc:docMk/>
            <pc:sldMk cId="337096386" sldId="2535"/>
            <ac:spMk id="10" creationId="{69FB5589-FC61-4BB2-8A0A-898220E9612C}"/>
          </ac:spMkLst>
        </pc:spChg>
        <pc:spChg chg="mod">
          <ac:chgData name="Ryan Miller" userId="8544bf87-90d7-4072-afb5-2deab90cf460" providerId="ADAL" clId="{483DDE5E-C5C3-4852-9C78-600D377B85A3}" dt="2025-09-30T13:52:16.762" v="471" actId="20577"/>
          <ac:spMkLst>
            <pc:docMk/>
            <pc:sldMk cId="337096386" sldId="2535"/>
            <ac:spMk id="11" creationId="{CD78A38A-C77F-6AE9-7828-26839FAD86DC}"/>
          </ac:spMkLst>
        </pc:spChg>
        <pc:spChg chg="mod">
          <ac:chgData name="Ryan Miller" userId="8544bf87-90d7-4072-afb5-2deab90cf460" providerId="ADAL" clId="{483DDE5E-C5C3-4852-9C78-600D377B85A3}" dt="2025-09-30T13:34:44.206" v="432" actId="1076"/>
          <ac:spMkLst>
            <pc:docMk/>
            <pc:sldMk cId="337096386" sldId="2535"/>
            <ac:spMk id="12" creationId="{2F276432-0917-2DAB-0BC4-71F2075BDC3A}"/>
          </ac:spMkLst>
        </pc:spChg>
      </pc:sldChg>
    </pc:docChg>
  </pc:docChgLst>
  <pc:docChgLst>
    <pc:chgData name="Moritz Remund" userId="S::moritz.remund@business.uzh.ch::71bc9ec1-d2e3-45ef-80b7-2e206d0d1308" providerId="AD" clId="Web-{75FD15FE-EC90-8818-A847-4B9042426CE6}"/>
    <pc:docChg chg="modSld">
      <pc:chgData name="Moritz Remund" userId="S::moritz.remund@business.uzh.ch::71bc9ec1-d2e3-45ef-80b7-2e206d0d1308" providerId="AD" clId="Web-{75FD15FE-EC90-8818-A847-4B9042426CE6}" dt="2025-09-30T14:35:03.577" v="108" actId="20577"/>
      <pc:docMkLst>
        <pc:docMk/>
      </pc:docMkLst>
      <pc:sldChg chg="modSp">
        <pc:chgData name="Moritz Remund" userId="S::moritz.remund@business.uzh.ch::71bc9ec1-d2e3-45ef-80b7-2e206d0d1308" providerId="AD" clId="Web-{75FD15FE-EC90-8818-A847-4B9042426CE6}" dt="2025-09-30T14:28:15.117" v="0"/>
        <pc:sldMkLst>
          <pc:docMk/>
          <pc:sldMk cId="837573967" sldId="1478"/>
        </pc:sldMkLst>
        <pc:picChg chg="mod">
          <ac:chgData name="Moritz Remund" userId="S::moritz.remund@business.uzh.ch::71bc9ec1-d2e3-45ef-80b7-2e206d0d1308" providerId="AD" clId="Web-{75FD15FE-EC90-8818-A847-4B9042426CE6}" dt="2025-09-30T14:28:15.117" v="0"/>
          <ac:picMkLst>
            <pc:docMk/>
            <pc:sldMk cId="837573967" sldId="1478"/>
            <ac:picMk id="1028" creationId="{1AA662AD-8A82-87C9-7CEC-D1B50FF0876C}"/>
          </ac:picMkLst>
        </pc:picChg>
      </pc:sldChg>
      <pc:sldChg chg="modSp">
        <pc:chgData name="Moritz Remund" userId="S::moritz.remund@business.uzh.ch::71bc9ec1-d2e3-45ef-80b7-2e206d0d1308" providerId="AD" clId="Web-{75FD15FE-EC90-8818-A847-4B9042426CE6}" dt="2025-09-30T14:35:03.577" v="108" actId="20577"/>
        <pc:sldMkLst>
          <pc:docMk/>
          <pc:sldMk cId="354522484" sldId="1481"/>
        </pc:sldMkLst>
        <pc:spChg chg="mod">
          <ac:chgData name="Moritz Remund" userId="S::moritz.remund@business.uzh.ch::71bc9ec1-d2e3-45ef-80b7-2e206d0d1308" providerId="AD" clId="Web-{75FD15FE-EC90-8818-A847-4B9042426CE6}" dt="2025-09-30T14:35:03.577" v="108" actId="20577"/>
          <ac:spMkLst>
            <pc:docMk/>
            <pc:sldMk cId="354522484" sldId="1481"/>
            <ac:spMk id="9" creationId="{7A051021-D171-82F4-9852-7DAAFC7A9CFD}"/>
          </ac:spMkLst>
        </pc:spChg>
      </pc:sldChg>
    </pc:docChg>
  </pc:docChgLst>
  <pc:docChgLst>
    <pc:chgData name="Lara Dolenc" userId="S::lara.dolenc@business.uzh.ch::e7cce26c-5527-49ee-ab47-f2e576956dd4" providerId="AD" clId="Web-{7B2C719A-44AF-F7BF-8C7E-4893EA458CAC}"/>
    <pc:docChg chg="modSld">
      <pc:chgData name="Lara Dolenc" userId="S::lara.dolenc@business.uzh.ch::e7cce26c-5527-49ee-ab47-f2e576956dd4" providerId="AD" clId="Web-{7B2C719A-44AF-F7BF-8C7E-4893EA458CAC}" dt="2025-09-29T11:58:06.490" v="8" actId="20577"/>
      <pc:docMkLst>
        <pc:docMk/>
      </pc:docMkLst>
      <pc:sldChg chg="modSp">
        <pc:chgData name="Lara Dolenc" userId="S::lara.dolenc@business.uzh.ch::e7cce26c-5527-49ee-ab47-f2e576956dd4" providerId="AD" clId="Web-{7B2C719A-44AF-F7BF-8C7E-4893EA458CAC}" dt="2025-09-29T11:58:06.490" v="8" actId="20577"/>
        <pc:sldMkLst>
          <pc:docMk/>
          <pc:sldMk cId="2223305007" sldId="2536"/>
        </pc:sldMkLst>
        <pc:spChg chg="mod">
          <ac:chgData name="Lara Dolenc" userId="S::lara.dolenc@business.uzh.ch::e7cce26c-5527-49ee-ab47-f2e576956dd4" providerId="AD" clId="Web-{7B2C719A-44AF-F7BF-8C7E-4893EA458CAC}" dt="2025-09-29T11:58:06.490" v="8" actId="20577"/>
          <ac:spMkLst>
            <pc:docMk/>
            <pc:sldMk cId="2223305007" sldId="2536"/>
            <ac:spMk id="7" creationId="{47D1BFE9-8A2F-7036-F889-1467ACD2A86A}"/>
          </ac:spMkLst>
        </pc:spChg>
      </pc:sldChg>
    </pc:docChg>
  </pc:docChgLst>
  <pc:docChgLst>
    <pc:chgData name="Leon Bach" userId="9d09f0aa-1848-43d8-848c-16f8f3bacacb" providerId="ADAL" clId="{713AF5E3-A896-4FF2-855E-A888250165BB}"/>
    <pc:docChg chg="custSel addSld delSld modSld sldOrd">
      <pc:chgData name="Leon Bach" userId="9d09f0aa-1848-43d8-848c-16f8f3bacacb" providerId="ADAL" clId="{713AF5E3-A896-4FF2-855E-A888250165BB}" dt="2025-10-01T16:01:36.304" v="1004" actId="20577"/>
      <pc:docMkLst>
        <pc:docMk/>
      </pc:docMkLst>
      <pc:sldChg chg="ord">
        <pc:chgData name="Leon Bach" userId="9d09f0aa-1848-43d8-848c-16f8f3bacacb" providerId="ADAL" clId="{713AF5E3-A896-4FF2-855E-A888250165BB}" dt="2025-09-29T11:35:21.012" v="1"/>
        <pc:sldMkLst>
          <pc:docMk/>
          <pc:sldMk cId="301159011" sldId="1448"/>
        </pc:sldMkLst>
      </pc:sldChg>
      <pc:sldChg chg="addSp delSp modSp mod">
        <pc:chgData name="Leon Bach" userId="9d09f0aa-1848-43d8-848c-16f8f3bacacb" providerId="ADAL" clId="{713AF5E3-A896-4FF2-855E-A888250165BB}" dt="2025-09-29T12:15:00.279" v="688" actId="1076"/>
        <pc:sldMkLst>
          <pc:docMk/>
          <pc:sldMk cId="837573967" sldId="1478"/>
        </pc:sldMkLst>
        <pc:picChg chg="add mod modCrop">
          <ac:chgData name="Leon Bach" userId="9d09f0aa-1848-43d8-848c-16f8f3bacacb" providerId="ADAL" clId="{713AF5E3-A896-4FF2-855E-A888250165BB}" dt="2025-09-29T12:15:00.279" v="688" actId="1076"/>
          <ac:picMkLst>
            <pc:docMk/>
            <pc:sldMk cId="837573967" sldId="1478"/>
            <ac:picMk id="10" creationId="{64F38BA6-D0D1-8A24-C48B-0078F794B39A}"/>
          </ac:picMkLst>
        </pc:picChg>
      </pc:sldChg>
      <pc:sldChg chg="modSp mod ord">
        <pc:chgData name="Leon Bach" userId="9d09f0aa-1848-43d8-848c-16f8f3bacacb" providerId="ADAL" clId="{713AF5E3-A896-4FF2-855E-A888250165BB}" dt="2025-10-01T16:01:36.304" v="1004" actId="20577"/>
        <pc:sldMkLst>
          <pc:docMk/>
          <pc:sldMk cId="399697752" sldId="1480"/>
        </pc:sldMkLst>
        <pc:spChg chg="mod">
          <ac:chgData name="Leon Bach" userId="9d09f0aa-1848-43d8-848c-16f8f3bacacb" providerId="ADAL" clId="{713AF5E3-A896-4FF2-855E-A888250165BB}" dt="2025-09-30T09:09:24.046" v="952" actId="113"/>
          <ac:spMkLst>
            <pc:docMk/>
            <pc:sldMk cId="399697752" sldId="1480"/>
            <ac:spMk id="8" creationId="{DAEE8DA0-86A8-E1C9-0A97-A3BB248A4CE7}"/>
          </ac:spMkLst>
        </pc:spChg>
        <pc:spChg chg="mod">
          <ac:chgData name="Leon Bach" userId="9d09f0aa-1848-43d8-848c-16f8f3bacacb" providerId="ADAL" clId="{713AF5E3-A896-4FF2-855E-A888250165BB}" dt="2025-10-01T16:00:18.925" v="983" actId="20577"/>
          <ac:spMkLst>
            <pc:docMk/>
            <pc:sldMk cId="399697752" sldId="1480"/>
            <ac:spMk id="11" creationId="{90606304-4DEE-5971-69E0-990407212C70}"/>
          </ac:spMkLst>
        </pc:spChg>
        <pc:spChg chg="mod">
          <ac:chgData name="Leon Bach" userId="9d09f0aa-1848-43d8-848c-16f8f3bacacb" providerId="ADAL" clId="{713AF5E3-A896-4FF2-855E-A888250165BB}" dt="2025-10-01T16:01:36.304" v="1004" actId="20577"/>
          <ac:spMkLst>
            <pc:docMk/>
            <pc:sldMk cId="399697752" sldId="1480"/>
            <ac:spMk id="12" creationId="{DFA9AA29-A4D0-A81A-F957-97AD25B1BE20}"/>
          </ac:spMkLst>
        </pc:spChg>
        <pc:spChg chg="mod">
          <ac:chgData name="Leon Bach" userId="9d09f0aa-1848-43d8-848c-16f8f3bacacb" providerId="ADAL" clId="{713AF5E3-A896-4FF2-855E-A888250165BB}" dt="2025-09-29T12:23:17.010" v="822" actId="20577"/>
          <ac:spMkLst>
            <pc:docMk/>
            <pc:sldMk cId="399697752" sldId="1480"/>
            <ac:spMk id="13" creationId="{058AB011-6637-250D-ACBA-1EB0EC2F1E1D}"/>
          </ac:spMkLst>
        </pc:spChg>
        <pc:spChg chg="mod">
          <ac:chgData name="Leon Bach" userId="9d09f0aa-1848-43d8-848c-16f8f3bacacb" providerId="ADAL" clId="{713AF5E3-A896-4FF2-855E-A888250165BB}" dt="2025-10-01T16:00:24.575" v="999" actId="20577"/>
          <ac:spMkLst>
            <pc:docMk/>
            <pc:sldMk cId="399697752" sldId="1480"/>
            <ac:spMk id="14" creationId="{8995AECC-4B77-AE14-4B38-8AAD03726C3E}"/>
          </ac:spMkLst>
        </pc:spChg>
        <pc:spChg chg="mod">
          <ac:chgData name="Leon Bach" userId="9d09f0aa-1848-43d8-848c-16f8f3bacacb" providerId="ADAL" clId="{713AF5E3-A896-4FF2-855E-A888250165BB}" dt="2025-09-29T12:23:45.521" v="847" actId="20577"/>
          <ac:spMkLst>
            <pc:docMk/>
            <pc:sldMk cId="399697752" sldId="1480"/>
            <ac:spMk id="18" creationId="{71BB6C58-FB79-89E8-1738-D258E234A958}"/>
          </ac:spMkLst>
        </pc:spChg>
        <pc:spChg chg="mod">
          <ac:chgData name="Leon Bach" userId="9d09f0aa-1848-43d8-848c-16f8f3bacacb" providerId="ADAL" clId="{713AF5E3-A896-4FF2-855E-A888250165BB}" dt="2025-09-30T09:10:19.815" v="967" actId="313"/>
          <ac:spMkLst>
            <pc:docMk/>
            <pc:sldMk cId="399697752" sldId="1480"/>
            <ac:spMk id="24" creationId="{77063CAD-D6D5-C3CA-C61F-679F16C8BBE1}"/>
          </ac:spMkLst>
        </pc:spChg>
        <pc:spChg chg="mod">
          <ac:chgData name="Leon Bach" userId="9d09f0aa-1848-43d8-848c-16f8f3bacacb" providerId="ADAL" clId="{713AF5E3-A896-4FF2-855E-A888250165BB}" dt="2025-09-29T12:24:27.921" v="935" actId="20577"/>
          <ac:spMkLst>
            <pc:docMk/>
            <pc:sldMk cId="399697752" sldId="1480"/>
            <ac:spMk id="27" creationId="{1334B218-544C-F78F-7E80-8C5A35B3105C}"/>
          </ac:spMkLst>
        </pc:spChg>
        <pc:spChg chg="mod">
          <ac:chgData name="Leon Bach" userId="9d09f0aa-1848-43d8-848c-16f8f3bacacb" providerId="ADAL" clId="{713AF5E3-A896-4FF2-855E-A888250165BB}" dt="2025-09-29T12:19:28.066" v="728" actId="20577"/>
          <ac:spMkLst>
            <pc:docMk/>
            <pc:sldMk cId="399697752" sldId="1480"/>
            <ac:spMk id="37" creationId="{59F69BB1-34ED-8D07-C7AD-BF3C2A42E74C}"/>
          </ac:spMkLst>
        </pc:spChg>
      </pc:sldChg>
    </pc:docChg>
  </pc:docChgLst>
  <pc:docChgLst>
    <pc:chgData name="Katharina Sander" userId="2e528681-36fa-47fb-95c7-4f1300915c09" providerId="ADAL" clId="{A2F657CB-B9D9-423D-948B-D03FCDF4CD7B}"/>
    <pc:docChg chg="undo custSel addSld delSld modSld">
      <pc:chgData name="Katharina Sander" userId="2e528681-36fa-47fb-95c7-4f1300915c09" providerId="ADAL" clId="{A2F657CB-B9D9-423D-948B-D03FCDF4CD7B}" dt="2025-09-23T08:48:45.523" v="8" actId="2890"/>
      <pc:docMkLst>
        <pc:docMk/>
      </pc:docMkLst>
    </pc:docChg>
  </pc:docChgLst>
  <pc:docChgLst>
    <pc:chgData name="Lara Dolenc" userId="S::lara.dolenc@business.uzh.ch::e7cce26c-5527-49ee-ab47-f2e576956dd4" providerId="AD" clId="Web-{E4E93E45-58D1-1D3F-4B7A-BC6B8CC8FB5E}"/>
    <pc:docChg chg="addSld delSld modSld">
      <pc:chgData name="Lara Dolenc" userId="S::lara.dolenc@business.uzh.ch::e7cce26c-5527-49ee-ab47-f2e576956dd4" providerId="AD" clId="Web-{E4E93E45-58D1-1D3F-4B7A-BC6B8CC8FB5E}" dt="2025-09-17T12:01:47.988" v="29" actId="1076"/>
      <pc:docMkLst>
        <pc:docMk/>
      </pc:docMkLst>
      <pc:sldChg chg="addSp delSp modSp add del">
        <pc:chgData name="Lara Dolenc" userId="S::lara.dolenc@business.uzh.ch::e7cce26c-5527-49ee-ab47-f2e576956dd4" providerId="AD" clId="Web-{E4E93E45-58D1-1D3F-4B7A-BC6B8CC8FB5E}" dt="2025-09-17T12:01:47.988" v="29" actId="1076"/>
        <pc:sldMkLst>
          <pc:docMk/>
          <pc:sldMk cId="837573967" sldId="1478"/>
        </pc:sldMkLst>
      </pc:sldChg>
    </pc:docChg>
  </pc:docChgLst>
  <pc:docChgLst>
    <pc:chgData name="Lara Dolenc" userId="e7cce26c-5527-49ee-ab47-f2e576956dd4" providerId="ADAL" clId="{7275196D-7E48-57DF-A47F-4F3076EEE5CF}"/>
    <pc:docChg chg="custSel modSld">
      <pc:chgData name="Lara Dolenc" userId="e7cce26c-5527-49ee-ab47-f2e576956dd4" providerId="ADAL" clId="{7275196D-7E48-57DF-A47F-4F3076EEE5CF}" dt="2025-09-17T12:20:58.917" v="647" actId="20577"/>
      <pc:docMkLst>
        <pc:docMk/>
      </pc:docMkLst>
      <pc:sldChg chg="addSp delSp modSp mod">
        <pc:chgData name="Lara Dolenc" userId="e7cce26c-5527-49ee-ab47-f2e576956dd4" providerId="ADAL" clId="{7275196D-7E48-57DF-A47F-4F3076EEE5CF}" dt="2025-09-17T12:03:07.665" v="4" actId="14100"/>
        <pc:sldMkLst>
          <pc:docMk/>
          <pc:sldMk cId="837573967" sldId="1478"/>
        </pc:sldMkLst>
      </pc:sldChg>
      <pc:sldChg chg="addSp delSp modSp mod modAnim">
        <pc:chgData name="Lara Dolenc" userId="e7cce26c-5527-49ee-ab47-f2e576956dd4" providerId="ADAL" clId="{7275196D-7E48-57DF-A47F-4F3076EEE5CF}" dt="2025-09-17T12:20:58.917" v="647" actId="20577"/>
        <pc:sldMkLst>
          <pc:docMk/>
          <pc:sldMk cId="2223305007" sldId="2536"/>
        </pc:sldMkLst>
        <pc:spChg chg="mod">
          <ac:chgData name="Lara Dolenc" userId="e7cce26c-5527-49ee-ab47-f2e576956dd4" providerId="ADAL" clId="{7275196D-7E48-57DF-A47F-4F3076EEE5CF}" dt="2025-09-17T12:20:13.617" v="640" actId="404"/>
          <ac:spMkLst>
            <pc:docMk/>
            <pc:sldMk cId="2223305007" sldId="2536"/>
            <ac:spMk id="7" creationId="{47D1BFE9-8A2F-7036-F889-1467ACD2A86A}"/>
          </ac:spMkLst>
        </pc:spChg>
        <pc:spChg chg="mod">
          <ac:chgData name="Lara Dolenc" userId="e7cce26c-5527-49ee-ab47-f2e576956dd4" providerId="ADAL" clId="{7275196D-7E48-57DF-A47F-4F3076EEE5CF}" dt="2025-09-17T12:20:58.917" v="647" actId="20577"/>
          <ac:spMkLst>
            <pc:docMk/>
            <pc:sldMk cId="2223305007" sldId="2536"/>
            <ac:spMk id="9" creationId="{FFCF5FC5-65B5-FE58-17D0-015C8142991E}"/>
          </ac:spMkLst>
        </pc:spChg>
        <pc:spChg chg="mod">
          <ac:chgData name="Lara Dolenc" userId="e7cce26c-5527-49ee-ab47-f2e576956dd4" providerId="ADAL" clId="{7275196D-7E48-57DF-A47F-4F3076EEE5CF}" dt="2025-09-17T12:18:44.270" v="574" actId="114"/>
          <ac:spMkLst>
            <pc:docMk/>
            <pc:sldMk cId="2223305007" sldId="2536"/>
            <ac:spMk id="11" creationId="{42D587D9-7F74-BEC9-E0AF-9D8A2FFA544E}"/>
          </ac:spMkLst>
        </pc:spChg>
        <pc:picChg chg="add mod">
          <ac:chgData name="Lara Dolenc" userId="e7cce26c-5527-49ee-ab47-f2e576956dd4" providerId="ADAL" clId="{7275196D-7E48-57DF-A47F-4F3076EEE5CF}" dt="2025-09-17T12:20:35.897" v="641" actId="1076"/>
          <ac:picMkLst>
            <pc:docMk/>
            <pc:sldMk cId="2223305007" sldId="2536"/>
            <ac:picMk id="13" creationId="{64C1984B-64B3-26AD-7961-3377D4F7B0A7}"/>
          </ac:picMkLst>
        </pc:picChg>
        <pc:picChg chg="add mod">
          <ac:chgData name="Lara Dolenc" userId="e7cce26c-5527-49ee-ab47-f2e576956dd4" providerId="ADAL" clId="{7275196D-7E48-57DF-A47F-4F3076EEE5CF}" dt="2025-09-17T12:13:05.065" v="541" actId="1076"/>
          <ac:picMkLst>
            <pc:docMk/>
            <pc:sldMk cId="2223305007" sldId="2536"/>
            <ac:picMk id="15" creationId="{592A011D-69DE-124B-3EBD-6140EA326F6E}"/>
          </ac:picMkLst>
        </pc:picChg>
        <pc:picChg chg="add mod">
          <ac:chgData name="Lara Dolenc" userId="e7cce26c-5527-49ee-ab47-f2e576956dd4" providerId="ADAL" clId="{7275196D-7E48-57DF-A47F-4F3076EEE5CF}" dt="2025-09-17T12:20:41.972" v="642" actId="1076"/>
          <ac:picMkLst>
            <pc:docMk/>
            <pc:sldMk cId="2223305007" sldId="2536"/>
            <ac:picMk id="17" creationId="{FFF69979-A58C-C78C-304C-70C06FAA1916}"/>
          </ac:picMkLst>
        </pc:picChg>
      </pc:sldChg>
    </pc:docChg>
  </pc:docChgLst>
  <pc:docChgLst>
    <pc:chgData name="Moritz Remund" userId="71bc9ec1-d2e3-45ef-80b7-2e206d0d1308" providerId="ADAL" clId="{E9371344-500E-7848-889E-D78A9DD88A87}"/>
    <pc:docChg chg="undo custSel modSld">
      <pc:chgData name="Moritz Remund" userId="71bc9ec1-d2e3-45ef-80b7-2e206d0d1308" providerId="ADAL" clId="{E9371344-500E-7848-889E-D78A9DD88A87}" dt="2025-09-30T15:04:39.561" v="693" actId="20577"/>
      <pc:docMkLst>
        <pc:docMk/>
      </pc:docMkLst>
      <pc:sldChg chg="addSp delSp modSp mod modClrScheme chgLayout">
        <pc:chgData name="Moritz Remund" userId="71bc9ec1-d2e3-45ef-80b7-2e206d0d1308" providerId="ADAL" clId="{E9371344-500E-7848-889E-D78A9DD88A87}" dt="2025-09-30T15:04:39.561" v="693" actId="20577"/>
        <pc:sldMkLst>
          <pc:docMk/>
          <pc:sldMk cId="354522484" sldId="1481"/>
        </pc:sldMkLst>
        <pc:spChg chg="del">
          <ac:chgData name="Moritz Remund" userId="71bc9ec1-d2e3-45ef-80b7-2e206d0d1308" providerId="ADAL" clId="{E9371344-500E-7848-889E-D78A9DD88A87}" dt="2025-09-30T14:36:36.119" v="2" actId="478"/>
          <ac:spMkLst>
            <pc:docMk/>
            <pc:sldMk cId="354522484" sldId="1481"/>
            <ac:spMk id="2" creationId="{5DDD5975-354F-EC9D-7E2E-420EB6DE3EB9}"/>
          </ac:spMkLst>
        </pc:spChg>
        <pc:spChg chg="mod ord">
          <ac:chgData name="Moritz Remund" userId="71bc9ec1-d2e3-45ef-80b7-2e206d0d1308" providerId="ADAL" clId="{E9371344-500E-7848-889E-D78A9DD88A87}" dt="2025-09-30T14:36:09.365" v="0" actId="700"/>
          <ac:spMkLst>
            <pc:docMk/>
            <pc:sldMk cId="354522484" sldId="1481"/>
            <ac:spMk id="3" creationId="{1C6DA655-1017-7C1E-3E03-7D3A572318D7}"/>
          </ac:spMkLst>
        </pc:spChg>
        <pc:spChg chg="mod ord">
          <ac:chgData name="Moritz Remund" userId="71bc9ec1-d2e3-45ef-80b7-2e206d0d1308" providerId="ADAL" clId="{E9371344-500E-7848-889E-D78A9DD88A87}" dt="2025-09-30T14:36:09.365" v="0" actId="700"/>
          <ac:spMkLst>
            <pc:docMk/>
            <pc:sldMk cId="354522484" sldId="1481"/>
            <ac:spMk id="4" creationId="{9DA602B0-42CC-4D2F-C3BF-C42AFEE116F2}"/>
          </ac:spMkLst>
        </pc:spChg>
        <pc:spChg chg="mod ord">
          <ac:chgData name="Moritz Remund" userId="71bc9ec1-d2e3-45ef-80b7-2e206d0d1308" providerId="ADAL" clId="{E9371344-500E-7848-889E-D78A9DD88A87}" dt="2025-09-30T14:36:09.365" v="0" actId="700"/>
          <ac:spMkLst>
            <pc:docMk/>
            <pc:sldMk cId="354522484" sldId="1481"/>
            <ac:spMk id="5" creationId="{4656A3FF-3839-A34C-8C90-D42AFF7BEE3F}"/>
          </ac:spMkLst>
        </pc:spChg>
        <pc:spChg chg="mod ord">
          <ac:chgData name="Moritz Remund" userId="71bc9ec1-d2e3-45ef-80b7-2e206d0d1308" providerId="ADAL" clId="{E9371344-500E-7848-889E-D78A9DD88A87}" dt="2025-09-30T14:36:09.365" v="0" actId="700"/>
          <ac:spMkLst>
            <pc:docMk/>
            <pc:sldMk cId="354522484" sldId="1481"/>
            <ac:spMk id="6" creationId="{B937F89A-97E5-D31B-0F61-43ECBADBD947}"/>
          </ac:spMkLst>
        </pc:spChg>
        <pc:spChg chg="del mod ord">
          <ac:chgData name="Moritz Remund" userId="71bc9ec1-d2e3-45ef-80b7-2e206d0d1308" providerId="ADAL" clId="{E9371344-500E-7848-889E-D78A9DD88A87}" dt="2025-09-30T14:54:40.349" v="512" actId="478"/>
          <ac:spMkLst>
            <pc:docMk/>
            <pc:sldMk cId="354522484" sldId="1481"/>
            <ac:spMk id="7" creationId="{70F56911-5F12-DE15-BAD1-D6D32688495A}"/>
          </ac:spMkLst>
        </pc:spChg>
        <pc:spChg chg="mod">
          <ac:chgData name="Moritz Remund" userId="71bc9ec1-d2e3-45ef-80b7-2e206d0d1308" providerId="ADAL" clId="{E9371344-500E-7848-889E-D78A9DD88A87}" dt="2025-09-30T14:42:27.103" v="278" actId="14100"/>
          <ac:spMkLst>
            <pc:docMk/>
            <pc:sldMk cId="354522484" sldId="1481"/>
            <ac:spMk id="8" creationId="{8144C706-3F96-820E-36C9-8DB6FD0528DE}"/>
          </ac:spMkLst>
        </pc:spChg>
        <pc:spChg chg="mod ord">
          <ac:chgData name="Moritz Remund" userId="71bc9ec1-d2e3-45ef-80b7-2e206d0d1308" providerId="ADAL" clId="{E9371344-500E-7848-889E-D78A9DD88A87}" dt="2025-09-30T14:51:25.750" v="451" actId="20577"/>
          <ac:spMkLst>
            <pc:docMk/>
            <pc:sldMk cId="354522484" sldId="1481"/>
            <ac:spMk id="9" creationId="{7A051021-D171-82F4-9852-7DAAFC7A9CFD}"/>
          </ac:spMkLst>
        </pc:spChg>
        <pc:spChg chg="del mod">
          <ac:chgData name="Moritz Remund" userId="71bc9ec1-d2e3-45ef-80b7-2e206d0d1308" providerId="ADAL" clId="{E9371344-500E-7848-889E-D78A9DD88A87}" dt="2025-09-30T14:54:37.451" v="511" actId="478"/>
          <ac:spMkLst>
            <pc:docMk/>
            <pc:sldMk cId="354522484" sldId="1481"/>
            <ac:spMk id="10" creationId="{9227DA70-6729-1A56-4165-928C61E893E3}"/>
          </ac:spMkLst>
        </pc:spChg>
        <pc:spChg chg="mod">
          <ac:chgData name="Moritz Remund" userId="71bc9ec1-d2e3-45ef-80b7-2e206d0d1308" providerId="ADAL" clId="{E9371344-500E-7848-889E-D78A9DD88A87}" dt="2025-09-30T14:57:47.476" v="549" actId="20577"/>
          <ac:spMkLst>
            <pc:docMk/>
            <pc:sldMk cId="354522484" sldId="1481"/>
            <ac:spMk id="11" creationId="{352A2F51-9F09-6EE0-8A94-95E9ECE8F6DA}"/>
          </ac:spMkLst>
        </pc:spChg>
        <pc:spChg chg="add del mod ord">
          <ac:chgData name="Moritz Remund" userId="71bc9ec1-d2e3-45ef-80b7-2e206d0d1308" providerId="ADAL" clId="{E9371344-500E-7848-889E-D78A9DD88A87}" dt="2025-09-30T14:53:57.488" v="499" actId="478"/>
          <ac:spMkLst>
            <pc:docMk/>
            <pc:sldMk cId="354522484" sldId="1481"/>
            <ac:spMk id="12" creationId="{ED7E0435-2158-C2EB-0B8F-F62064945796}"/>
          </ac:spMkLst>
        </pc:spChg>
        <pc:spChg chg="add mod ord">
          <ac:chgData name="Moritz Remund" userId="71bc9ec1-d2e3-45ef-80b7-2e206d0d1308" providerId="ADAL" clId="{E9371344-500E-7848-889E-D78A9DD88A87}" dt="2025-09-30T14:36:09.365" v="0" actId="700"/>
          <ac:spMkLst>
            <pc:docMk/>
            <pc:sldMk cId="354522484" sldId="1481"/>
            <ac:spMk id="13" creationId="{2F0503D0-4CF2-DC4F-0313-B3D1D398C29A}"/>
          </ac:spMkLst>
        </pc:spChg>
        <pc:spChg chg="add mod">
          <ac:chgData name="Moritz Remund" userId="71bc9ec1-d2e3-45ef-80b7-2e206d0d1308" providerId="ADAL" clId="{E9371344-500E-7848-889E-D78A9DD88A87}" dt="2025-09-30T14:52:44.416" v="460" actId="20577"/>
          <ac:spMkLst>
            <pc:docMk/>
            <pc:sldMk cId="354522484" sldId="1481"/>
            <ac:spMk id="14" creationId="{E67CA865-DD5C-E781-61CF-55654A53357B}"/>
          </ac:spMkLst>
        </pc:spChg>
        <pc:spChg chg="add mod">
          <ac:chgData name="Moritz Remund" userId="71bc9ec1-d2e3-45ef-80b7-2e206d0d1308" providerId="ADAL" clId="{E9371344-500E-7848-889E-D78A9DD88A87}" dt="2025-09-30T14:53:35.402" v="496" actId="20577"/>
          <ac:spMkLst>
            <pc:docMk/>
            <pc:sldMk cId="354522484" sldId="1481"/>
            <ac:spMk id="15" creationId="{F5E943C5-750F-F50F-B28F-79E918D54B88}"/>
          </ac:spMkLst>
        </pc:spChg>
        <pc:spChg chg="add mod">
          <ac:chgData name="Moritz Remund" userId="71bc9ec1-d2e3-45ef-80b7-2e206d0d1308" providerId="ADAL" clId="{E9371344-500E-7848-889E-D78A9DD88A87}" dt="2025-09-30T14:54:25.354" v="509" actId="20577"/>
          <ac:spMkLst>
            <pc:docMk/>
            <pc:sldMk cId="354522484" sldId="1481"/>
            <ac:spMk id="16" creationId="{37929217-4770-92C9-0EE7-1655A2CCE69F}"/>
          </ac:spMkLst>
        </pc:spChg>
        <pc:spChg chg="add del mod">
          <ac:chgData name="Moritz Remund" userId="71bc9ec1-d2e3-45ef-80b7-2e206d0d1308" providerId="ADAL" clId="{E9371344-500E-7848-889E-D78A9DD88A87}" dt="2025-09-30T14:54:43.013" v="513" actId="478"/>
          <ac:spMkLst>
            <pc:docMk/>
            <pc:sldMk cId="354522484" sldId="1481"/>
            <ac:spMk id="18" creationId="{7B680311-36D0-E009-8ED8-6F6FA11EAE56}"/>
          </ac:spMkLst>
        </pc:spChg>
        <pc:spChg chg="add mod">
          <ac:chgData name="Moritz Remund" userId="71bc9ec1-d2e3-45ef-80b7-2e206d0d1308" providerId="ADAL" clId="{E9371344-500E-7848-889E-D78A9DD88A87}" dt="2025-09-30T14:55:11.918" v="526"/>
          <ac:spMkLst>
            <pc:docMk/>
            <pc:sldMk cId="354522484" sldId="1481"/>
            <ac:spMk id="19" creationId="{EF5DF4AF-3923-029E-AA2E-9F5AC4CBD912}"/>
          </ac:spMkLst>
        </pc:spChg>
        <pc:spChg chg="add mod">
          <ac:chgData name="Moritz Remund" userId="71bc9ec1-d2e3-45ef-80b7-2e206d0d1308" providerId="ADAL" clId="{E9371344-500E-7848-889E-D78A9DD88A87}" dt="2025-09-30T15:00:38.457" v="638" actId="20577"/>
          <ac:spMkLst>
            <pc:docMk/>
            <pc:sldMk cId="354522484" sldId="1481"/>
            <ac:spMk id="20" creationId="{F81D0DB1-0CB9-550E-7876-AF4AC4176A23}"/>
          </ac:spMkLst>
        </pc:spChg>
        <pc:spChg chg="add mod">
          <ac:chgData name="Moritz Remund" userId="71bc9ec1-d2e3-45ef-80b7-2e206d0d1308" providerId="ADAL" clId="{E9371344-500E-7848-889E-D78A9DD88A87}" dt="2025-09-30T15:04:39.561" v="693" actId="20577"/>
          <ac:spMkLst>
            <pc:docMk/>
            <pc:sldMk cId="354522484" sldId="1481"/>
            <ac:spMk id="21" creationId="{D575EEA3-0C75-2C7B-61A6-3545AF775F0D}"/>
          </ac:spMkLst>
        </pc:spChg>
      </pc:sldChg>
    </pc:docChg>
  </pc:docChgLst>
  <pc:docChgLst>
    <pc:chgData name="Lauren Howe" userId="S::lauren.howe@business.uzh.ch::5be0b818-22d6-4e8f-90c1-dd17ba182207" providerId="AD" clId="Web-{25519A53-A6B3-4621-9EE1-45BFBA693777}"/>
    <pc:docChg chg="modSld">
      <pc:chgData name="Lauren Howe" userId="S::lauren.howe@business.uzh.ch::5be0b818-22d6-4e8f-90c1-dd17ba182207" providerId="AD" clId="Web-{25519A53-A6B3-4621-9EE1-45BFBA693777}" dt="2025-09-30T18:37:01.925" v="355" actId="20577"/>
      <pc:docMkLst>
        <pc:docMk/>
      </pc:docMkLst>
      <pc:sldChg chg="delSp modSp modNotes">
        <pc:chgData name="Lauren Howe" userId="S::lauren.howe@business.uzh.ch::5be0b818-22d6-4e8f-90c1-dd17ba182207" providerId="AD" clId="Web-{25519A53-A6B3-4621-9EE1-45BFBA693777}" dt="2025-09-30T18:37:01.925" v="355" actId="20577"/>
        <pc:sldMkLst>
          <pc:docMk/>
          <pc:sldMk cId="3012069963" sldId="1477"/>
        </pc:sldMkLst>
        <pc:spChg chg="del">
          <ac:chgData name="Lauren Howe" userId="S::lauren.howe@business.uzh.ch::5be0b818-22d6-4e8f-90c1-dd17ba182207" providerId="AD" clId="Web-{25519A53-A6B3-4621-9EE1-45BFBA693777}" dt="2025-09-30T18:30:38.122" v="1"/>
          <ac:spMkLst>
            <pc:docMk/>
            <pc:sldMk cId="3012069963" sldId="1477"/>
            <ac:spMk id="2" creationId="{3D479888-206E-3654-2E36-CAB6E970FB7D}"/>
          </ac:spMkLst>
        </pc:spChg>
        <pc:spChg chg="mod">
          <ac:chgData name="Lauren Howe" userId="S::lauren.howe@business.uzh.ch::5be0b818-22d6-4e8f-90c1-dd17ba182207" providerId="AD" clId="Web-{25519A53-A6B3-4621-9EE1-45BFBA693777}" dt="2025-09-30T18:31:47.294" v="23" actId="20577"/>
          <ac:spMkLst>
            <pc:docMk/>
            <pc:sldMk cId="3012069963" sldId="1477"/>
            <ac:spMk id="7" creationId="{70F56911-5F12-DE15-BAD1-D6D32688495A}"/>
          </ac:spMkLst>
        </pc:spChg>
        <pc:spChg chg="mod">
          <ac:chgData name="Lauren Howe" userId="S::lauren.howe@business.uzh.ch::5be0b818-22d6-4e8f-90c1-dd17ba182207" providerId="AD" clId="Web-{25519A53-A6B3-4621-9EE1-45BFBA693777}" dt="2025-09-30T18:37:01.925" v="355" actId="20577"/>
          <ac:spMkLst>
            <pc:docMk/>
            <pc:sldMk cId="3012069963" sldId="1477"/>
            <ac:spMk id="8" creationId="{672B279A-0855-D281-4317-DE21C4EA9DA5}"/>
          </ac:spMkLst>
        </pc:spChg>
        <pc:spChg chg="mod">
          <ac:chgData name="Lauren Howe" userId="S::lauren.howe@business.uzh.ch::5be0b818-22d6-4e8f-90c1-dd17ba182207" providerId="AD" clId="Web-{25519A53-A6B3-4621-9EE1-45BFBA693777}" dt="2025-09-30T18:32:46.466" v="113" actId="20577"/>
          <ac:spMkLst>
            <pc:docMk/>
            <pc:sldMk cId="3012069963" sldId="1477"/>
            <ac:spMk id="9" creationId="{7A051021-D171-82F4-9852-7DAAFC7A9CFD}"/>
          </ac:spMkLst>
        </pc:spChg>
        <pc:spChg chg="del">
          <ac:chgData name="Lauren Howe" userId="S::lauren.howe@business.uzh.ch::5be0b818-22d6-4e8f-90c1-dd17ba182207" providerId="AD" clId="Web-{25519A53-A6B3-4621-9EE1-45BFBA693777}" dt="2025-09-30T18:30:38.122" v="3"/>
          <ac:spMkLst>
            <pc:docMk/>
            <pc:sldMk cId="3012069963" sldId="1477"/>
            <ac:spMk id="10" creationId="{B5370928-3403-DA4C-879E-7BFDA16D7BF9}"/>
          </ac:spMkLst>
        </pc:spChg>
        <pc:spChg chg="del">
          <ac:chgData name="Lauren Howe" userId="S::lauren.howe@business.uzh.ch::5be0b818-22d6-4e8f-90c1-dd17ba182207" providerId="AD" clId="Web-{25519A53-A6B3-4621-9EE1-45BFBA693777}" dt="2025-09-30T18:30:38.122" v="2"/>
          <ac:spMkLst>
            <pc:docMk/>
            <pc:sldMk cId="3012069963" sldId="1477"/>
            <ac:spMk id="11" creationId="{3C2DFB08-8FAE-E073-9D1F-CD71449C3A5F}"/>
          </ac:spMkLst>
        </pc:spChg>
        <pc:spChg chg="del">
          <ac:chgData name="Lauren Howe" userId="S::lauren.howe@business.uzh.ch::5be0b818-22d6-4e8f-90c1-dd17ba182207" providerId="AD" clId="Web-{25519A53-A6B3-4621-9EE1-45BFBA693777}" dt="2025-09-30T18:30:38.122" v="0"/>
          <ac:spMkLst>
            <pc:docMk/>
            <pc:sldMk cId="3012069963" sldId="1477"/>
            <ac:spMk id="12" creationId="{DB09AC57-F4FB-19BB-6156-4D37EC50FFD8}"/>
          </ac:spMkLst>
        </pc:spChg>
      </pc:sldChg>
    </pc:docChg>
  </pc:docChgLst>
  <pc:docChgLst>
    <pc:chgData name="Lara Dolenc" userId="S::lara.dolenc@business.uzh.ch::e7cce26c-5527-49ee-ab47-f2e576956dd4" providerId="AD" clId="Web-{BD1DC877-07C6-3CA5-27D3-A3A692F82B4B}"/>
    <pc:docChg chg="modSld">
      <pc:chgData name="Lara Dolenc" userId="S::lara.dolenc@business.uzh.ch::e7cce26c-5527-49ee-ab47-f2e576956dd4" providerId="AD" clId="Web-{BD1DC877-07C6-3CA5-27D3-A3A692F82B4B}" dt="2025-10-01T13:14:08.713" v="17" actId="1076"/>
      <pc:docMkLst>
        <pc:docMk/>
      </pc:docMkLst>
      <pc:sldChg chg="addSp delSp modSp">
        <pc:chgData name="Lara Dolenc" userId="S::lara.dolenc@business.uzh.ch::e7cce26c-5527-49ee-ab47-f2e576956dd4" providerId="AD" clId="Web-{BD1DC877-07C6-3CA5-27D3-A3A692F82B4B}" dt="2025-10-01T13:14:08.713" v="17" actId="1076"/>
        <pc:sldMkLst>
          <pc:docMk/>
          <pc:sldMk cId="837573967" sldId="1478"/>
        </pc:sldMkLst>
        <pc:spChg chg="mod">
          <ac:chgData name="Lara Dolenc" userId="S::lara.dolenc@business.uzh.ch::e7cce26c-5527-49ee-ab47-f2e576956dd4" providerId="AD" clId="Web-{BD1DC877-07C6-3CA5-27D3-A3A692F82B4B}" dt="2025-10-01T13:14:08.713" v="17" actId="1076"/>
          <ac:spMkLst>
            <pc:docMk/>
            <pc:sldMk cId="837573967" sldId="1478"/>
            <ac:spMk id="29" creationId="{8ED32FB9-146D-8AD2-48A1-C641604B9E9A}"/>
          </ac:spMkLst>
        </pc:spChg>
        <pc:picChg chg="add mod modCrop">
          <ac:chgData name="Lara Dolenc" userId="S::lara.dolenc@business.uzh.ch::e7cce26c-5527-49ee-ab47-f2e576956dd4" providerId="AD" clId="Web-{BD1DC877-07C6-3CA5-27D3-A3A692F82B4B}" dt="2025-10-01T13:13:56.509" v="15" actId="1076"/>
          <ac:picMkLst>
            <pc:docMk/>
            <pc:sldMk cId="837573967" sldId="1478"/>
            <ac:picMk id="2" creationId="{E8006B0F-822D-14B6-1481-1F24322DA50D}"/>
          </ac:picMkLst>
        </pc:picChg>
        <pc:picChg chg="del mod modCrop">
          <ac:chgData name="Lara Dolenc" userId="S::lara.dolenc@business.uzh.ch::e7cce26c-5527-49ee-ab47-f2e576956dd4" providerId="AD" clId="Web-{BD1DC877-07C6-3CA5-27D3-A3A692F82B4B}" dt="2025-10-01T13:12:58.568" v="9"/>
          <ac:picMkLst>
            <pc:docMk/>
            <pc:sldMk cId="837573967" sldId="1478"/>
            <ac:picMk id="9" creationId="{BB0092B7-CE97-EC80-DCCE-E4D41E3EA6BC}"/>
          </ac:picMkLst>
        </pc:picChg>
      </pc:sldChg>
    </pc:docChg>
  </pc:docChgLst>
  <pc:docChgLst>
    <pc:chgData name="Mary Hausfeld" userId="de84b277-24c6-4cb0-927d-d670c4d25b97" providerId="ADAL" clId="{804B0A2C-D8B9-453D-A776-834573692A30}"/>
    <pc:docChg chg="addSld delSld modSld">
      <pc:chgData name="Mary Hausfeld" userId="de84b277-24c6-4cb0-927d-d670c4d25b97" providerId="ADAL" clId="{804B0A2C-D8B9-453D-A776-834573692A30}" dt="2025-09-29T11:20:23.648" v="3" actId="47"/>
      <pc:docMkLst>
        <pc:docMk/>
      </pc:docMkLst>
      <pc:sldChg chg="add">
        <pc:chgData name="Mary Hausfeld" userId="de84b277-24c6-4cb0-927d-d670c4d25b97" providerId="ADAL" clId="{804B0A2C-D8B9-453D-A776-834573692A30}" dt="2025-09-29T11:20:11.440" v="0"/>
        <pc:sldMkLst>
          <pc:docMk/>
          <pc:sldMk cId="0" sldId="259"/>
        </pc:sldMkLst>
      </pc:sldChg>
      <pc:sldChg chg="add">
        <pc:chgData name="Mary Hausfeld" userId="de84b277-24c6-4cb0-927d-d670c4d25b97" providerId="ADAL" clId="{804B0A2C-D8B9-453D-A776-834573692A30}" dt="2025-09-29T11:20:22.447" v="2"/>
        <pc:sldMkLst>
          <pc:docMk/>
          <pc:sldMk cId="0" sldId="2537"/>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476672" y="229395"/>
            <a:ext cx="4320480" cy="310159"/>
          </a:xfrm>
          <a:prstGeom prst="rect">
            <a:avLst/>
          </a:prstGeom>
        </p:spPr>
        <p:txBody>
          <a:bodyPr vert="horz" lIns="0" tIns="0" rIns="0" bIns="0" rtlCol="0"/>
          <a:lstStyle>
            <a:lvl1pPr algn="l">
              <a:defRPr sz="1200"/>
            </a:lvl1pPr>
          </a:lstStyle>
          <a:p>
            <a:r>
              <a:rPr lang="de-CH" sz="900"/>
              <a:t>Kopfzeilentext</a:t>
            </a:r>
          </a:p>
        </p:txBody>
      </p:sp>
      <p:sp>
        <p:nvSpPr>
          <p:cNvPr id="3" name="Datumsplatzhalter 2"/>
          <p:cNvSpPr>
            <a:spLocks noGrp="1"/>
          </p:cNvSpPr>
          <p:nvPr>
            <p:ph type="dt" sz="quarter" idx="1"/>
          </p:nvPr>
        </p:nvSpPr>
        <p:spPr>
          <a:xfrm>
            <a:off x="5137720" y="229395"/>
            <a:ext cx="1243608" cy="310159"/>
          </a:xfrm>
          <a:prstGeom prst="rect">
            <a:avLst/>
          </a:prstGeom>
        </p:spPr>
        <p:txBody>
          <a:bodyPr vert="horz" lIns="0" tIns="0" rIns="0" bIns="0" rtlCol="0"/>
          <a:lstStyle>
            <a:lvl1pPr algn="r">
              <a:defRPr sz="1200"/>
            </a:lvl1pPr>
          </a:lstStyle>
          <a:p>
            <a:fld id="{EEC665CA-D682-48EC-95D2-126FD6449D65}" type="datetime1">
              <a:rPr lang="de-CH" sz="900" smtClean="0"/>
              <a:t>01.10.2025</a:t>
            </a:fld>
            <a:endParaRPr lang="de-CH" sz="900"/>
          </a:p>
        </p:txBody>
      </p:sp>
      <p:sp>
        <p:nvSpPr>
          <p:cNvPr id="4" name="Fußzeilenplatzhalter 3"/>
          <p:cNvSpPr>
            <a:spLocks noGrp="1"/>
          </p:cNvSpPr>
          <p:nvPr>
            <p:ph type="ftr" sz="quarter" idx="2"/>
          </p:nvPr>
        </p:nvSpPr>
        <p:spPr>
          <a:xfrm>
            <a:off x="476672" y="8489144"/>
            <a:ext cx="4320480" cy="331331"/>
          </a:xfrm>
          <a:prstGeom prst="rect">
            <a:avLst/>
          </a:prstGeom>
        </p:spPr>
        <p:txBody>
          <a:bodyPr vert="horz" lIns="0" tIns="0" rIns="0" bIns="0" rtlCol="0" anchor="b"/>
          <a:lstStyle>
            <a:lvl1pPr algn="l">
              <a:defRPr sz="1200"/>
            </a:lvl1pPr>
          </a:lstStyle>
          <a:p>
            <a:r>
              <a:rPr lang="de-CH" sz="900"/>
              <a:t>Fusszeilentext</a:t>
            </a:r>
          </a:p>
        </p:txBody>
      </p:sp>
      <p:sp>
        <p:nvSpPr>
          <p:cNvPr id="5" name="Foliennummernplatzhalter 4"/>
          <p:cNvSpPr>
            <a:spLocks noGrp="1"/>
          </p:cNvSpPr>
          <p:nvPr>
            <p:ph type="sldNum" sz="quarter" idx="3"/>
          </p:nvPr>
        </p:nvSpPr>
        <p:spPr>
          <a:xfrm>
            <a:off x="5137720" y="8489146"/>
            <a:ext cx="1243608" cy="331329"/>
          </a:xfrm>
          <a:prstGeom prst="rect">
            <a:avLst/>
          </a:prstGeom>
        </p:spPr>
        <p:txBody>
          <a:bodyPr vert="horz" lIns="0" tIns="0" rIns="0" bIns="0" rtlCol="0" anchor="b"/>
          <a:lstStyle>
            <a:lvl1pPr algn="r">
              <a:defRPr sz="1200"/>
            </a:lvl1pPr>
          </a:lstStyle>
          <a:p>
            <a:fld id="{2CEDAA2C-602C-494B-9BFF-F0D7FF14E319}" type="slidenum">
              <a:rPr lang="de-CH" sz="900" smtClean="0"/>
              <a:t>‹#›</a:t>
            </a:fld>
            <a:endParaRPr lang="de-CH" sz="900"/>
          </a:p>
        </p:txBody>
      </p:sp>
    </p:spTree>
    <p:extLst>
      <p:ext uri="{BB962C8B-B14F-4D97-AF65-F5344CB8AC3E}">
        <p14:creationId xmlns:p14="http://schemas.microsoft.com/office/powerpoint/2010/main" val="16250026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Folienbildplatzhalter 11"/>
          <p:cNvSpPr>
            <a:spLocks noGrp="1" noRot="1" noChangeAspect="1"/>
          </p:cNvSpPr>
          <p:nvPr>
            <p:ph type="sldImg" idx="2"/>
          </p:nvPr>
        </p:nvSpPr>
        <p:spPr>
          <a:xfrm>
            <a:off x="764704" y="899592"/>
            <a:ext cx="5560412" cy="3127732"/>
          </a:xfrm>
          <a:prstGeom prst="rect">
            <a:avLst/>
          </a:prstGeom>
          <a:noFill/>
          <a:ln w="3175">
            <a:solidFill>
              <a:prstClr val="black"/>
            </a:solidFill>
          </a:ln>
        </p:spPr>
        <p:txBody>
          <a:bodyPr vert="horz" lIns="91440" tIns="45720" rIns="91440" bIns="45720" rtlCol="0" anchor="ctr"/>
          <a:lstStyle/>
          <a:p>
            <a:endParaRPr lang="de-CH"/>
          </a:p>
        </p:txBody>
      </p:sp>
      <p:sp>
        <p:nvSpPr>
          <p:cNvPr id="14" name="Fußzeilenplatzhalter 13"/>
          <p:cNvSpPr>
            <a:spLocks noGrp="1"/>
          </p:cNvSpPr>
          <p:nvPr>
            <p:ph type="ftr" sz="quarter" idx="4"/>
          </p:nvPr>
        </p:nvSpPr>
        <p:spPr>
          <a:xfrm>
            <a:off x="775244" y="8712000"/>
            <a:ext cx="2230428" cy="179512"/>
          </a:xfrm>
          <a:prstGeom prst="rect">
            <a:avLst/>
          </a:prstGeom>
        </p:spPr>
        <p:txBody>
          <a:bodyPr vert="horz" lIns="0" tIns="0" rIns="0" bIns="0" rtlCol="0" anchor="t"/>
          <a:lstStyle>
            <a:lvl1pPr algn="l">
              <a:defRPr sz="900"/>
            </a:lvl1pPr>
          </a:lstStyle>
          <a:p>
            <a:r>
              <a:rPr lang="de-CH"/>
              <a:t>Fusszeilentext</a:t>
            </a:r>
          </a:p>
        </p:txBody>
      </p:sp>
      <p:sp>
        <p:nvSpPr>
          <p:cNvPr id="15" name="Foliennummernplatzhalter 14"/>
          <p:cNvSpPr>
            <a:spLocks noGrp="1"/>
          </p:cNvSpPr>
          <p:nvPr>
            <p:ph type="sldNum" sz="quarter" idx="5"/>
          </p:nvPr>
        </p:nvSpPr>
        <p:spPr>
          <a:xfrm>
            <a:off x="5462663" y="8712000"/>
            <a:ext cx="871173" cy="179512"/>
          </a:xfrm>
          <a:prstGeom prst="rect">
            <a:avLst/>
          </a:prstGeom>
        </p:spPr>
        <p:txBody>
          <a:bodyPr vert="horz" lIns="0" tIns="0" rIns="0" bIns="0" rtlCol="0" anchor="t"/>
          <a:lstStyle>
            <a:lvl1pPr algn="r">
              <a:defRPr sz="900"/>
            </a:lvl1pPr>
          </a:lstStyle>
          <a:p>
            <a:fld id="{83C81C81-E364-4366-A610-2DB15FF98538}" type="slidenum">
              <a:rPr lang="de-CH" smtClean="0"/>
              <a:pPr/>
              <a:t>‹#›</a:t>
            </a:fld>
            <a:endParaRPr lang="de-CH"/>
          </a:p>
        </p:txBody>
      </p:sp>
      <p:sp>
        <p:nvSpPr>
          <p:cNvPr id="16" name="Notizenplatzhalter 15"/>
          <p:cNvSpPr>
            <a:spLocks noGrp="1"/>
          </p:cNvSpPr>
          <p:nvPr>
            <p:ph type="body" sz="quarter" idx="3"/>
          </p:nvPr>
        </p:nvSpPr>
        <p:spPr>
          <a:xfrm>
            <a:off x="773424" y="4283968"/>
            <a:ext cx="5560412" cy="4248472"/>
          </a:xfrm>
          <a:prstGeom prst="rect">
            <a:avLst/>
          </a:prstGeom>
        </p:spPr>
        <p:txBody>
          <a:bodyPr vert="horz" lIns="0" tIns="0" rIns="0" bIns="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17" name="Datumsplatzhalter 16"/>
          <p:cNvSpPr>
            <a:spLocks noGrp="1"/>
          </p:cNvSpPr>
          <p:nvPr>
            <p:ph type="dt" idx="1"/>
          </p:nvPr>
        </p:nvSpPr>
        <p:spPr>
          <a:xfrm>
            <a:off x="4229809" y="425838"/>
            <a:ext cx="2095308" cy="185722"/>
          </a:xfrm>
          <a:prstGeom prst="rect">
            <a:avLst/>
          </a:prstGeom>
        </p:spPr>
        <p:txBody>
          <a:bodyPr vert="horz" lIns="0" tIns="0" rIns="0" bIns="0" rtlCol="0"/>
          <a:lstStyle>
            <a:lvl1pPr algn="r">
              <a:defRPr sz="900"/>
            </a:lvl1pPr>
          </a:lstStyle>
          <a:p>
            <a:fld id="{A17AAF7D-4283-4014-80F4-26E915FEACF8}" type="datetime1">
              <a:rPr lang="de-CH" smtClean="0"/>
              <a:t>01.10.2025</a:t>
            </a:fld>
            <a:endParaRPr lang="de-CH"/>
          </a:p>
        </p:txBody>
      </p:sp>
      <p:sp>
        <p:nvSpPr>
          <p:cNvPr id="18" name="Kopfzeilenplatzhalter 17"/>
          <p:cNvSpPr>
            <a:spLocks noGrp="1"/>
          </p:cNvSpPr>
          <p:nvPr>
            <p:ph type="hdr" sz="quarter"/>
          </p:nvPr>
        </p:nvSpPr>
        <p:spPr>
          <a:xfrm>
            <a:off x="764704" y="432000"/>
            <a:ext cx="3249080" cy="179560"/>
          </a:xfrm>
          <a:prstGeom prst="rect">
            <a:avLst/>
          </a:prstGeom>
        </p:spPr>
        <p:txBody>
          <a:bodyPr vert="horz" lIns="0" tIns="0" rIns="0" bIns="0" rtlCol="0"/>
          <a:lstStyle>
            <a:lvl1pPr algn="l">
              <a:defRPr sz="900"/>
            </a:lvl1pPr>
          </a:lstStyle>
          <a:p>
            <a:r>
              <a:rPr lang="de-CH"/>
              <a:t>Kopfzeilentext</a:t>
            </a:r>
          </a:p>
        </p:txBody>
      </p:sp>
    </p:spTree>
    <p:extLst>
      <p:ext uri="{BB962C8B-B14F-4D97-AF65-F5344CB8AC3E}">
        <p14:creationId xmlns:p14="http://schemas.microsoft.com/office/powerpoint/2010/main" val="311709705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spcAft>
        <a:spcPts val="600"/>
      </a:spcAft>
      <a:defRPr sz="1100" kern="1200">
        <a:solidFill>
          <a:schemeClr val="tx1"/>
        </a:solidFill>
        <a:latin typeface="+mn-lt"/>
        <a:ea typeface="+mn-ea"/>
        <a:cs typeface="+mn-cs"/>
      </a:defRPr>
    </a:lvl1pPr>
    <a:lvl2pPr marL="177800"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2pPr>
    <a:lvl3pPr marL="357188" indent="-17938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3pPr>
    <a:lvl4pPr marL="534988"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4pPr>
    <a:lvl5pPr marL="720725" indent="-18573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83C81C81-E364-4366-A610-2DB15FF98538}" type="slidenum">
              <a:rPr lang="de-CH" smtClean="0"/>
              <a:pPr/>
              <a:t>6</a:t>
            </a:fld>
            <a:endParaRPr lang="de-CH"/>
          </a:p>
        </p:txBody>
      </p:sp>
    </p:spTree>
    <p:extLst>
      <p:ext uri="{BB962C8B-B14F-4D97-AF65-F5344CB8AC3E}">
        <p14:creationId xmlns:p14="http://schemas.microsoft.com/office/powerpoint/2010/main" val="27887487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3C81C81-E364-4366-A610-2DB15FF98538}" type="slidenum">
              <a:rPr kumimoji="0" lang="de-CH" sz="9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de-CH" sz="9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25481422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US">
                <a:cs typeface="Arial"/>
              </a:rPr>
              <a:t>Study where we've interviewed many employees from companies like ON, Vitra, and UZH about how workspaces make them feel and how they use workspaces to feel the emotions they want to feel at work. Research support would involve coding these interviews and potentially collecting new interview data (like for Masters theses where data is required)</a:t>
            </a:r>
            <a:endParaRPr lang="en-US"/>
          </a:p>
        </p:txBody>
      </p:sp>
      <p:sp>
        <p:nvSpPr>
          <p:cNvPr id="4" name="Slide Number Placeholder 3"/>
          <p:cNvSpPr>
            <a:spLocks noGrp="1"/>
          </p:cNvSpPr>
          <p:nvPr>
            <p:ph type="sldNum" sz="quarter" idx="5"/>
          </p:nvPr>
        </p:nvSpPr>
        <p:spPr/>
        <p:txBody>
          <a:bodyPr/>
          <a:lstStyle/>
          <a:p>
            <a:fld id="{83C81C81-E364-4366-A610-2DB15FF98538}" type="slidenum">
              <a:rPr lang="de-CH" smtClean="0"/>
              <a:pPr/>
              <a:t>22</a:t>
            </a:fld>
            <a:endParaRPr lang="de-CH"/>
          </a:p>
        </p:txBody>
      </p:sp>
    </p:spTree>
    <p:extLst>
      <p:ext uri="{BB962C8B-B14F-4D97-AF65-F5344CB8AC3E}">
        <p14:creationId xmlns:p14="http://schemas.microsoft.com/office/powerpoint/2010/main" val="37837055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A42219-B4F3-7B6D-084F-5C58369F408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75A5C05-5DBD-24DE-8A0E-A8EDC6DDB71A}"/>
              </a:ext>
            </a:extLst>
          </p:cNvPr>
          <p:cNvSpPr>
            <a:spLocks noGrp="1" noRot="1" noChangeAspect="1"/>
          </p:cNvSpPr>
          <p:nvPr>
            <p:ph type="sldImg"/>
          </p:nvPr>
        </p:nvSpPr>
        <p:spPr>
          <a:xfrm>
            <a:off x="765175" y="900113"/>
            <a:ext cx="5559425" cy="3127375"/>
          </a:xfrm>
        </p:spPr>
      </p:sp>
      <p:sp>
        <p:nvSpPr>
          <p:cNvPr id="3" name="Notes Placeholder 2">
            <a:extLst>
              <a:ext uri="{FF2B5EF4-FFF2-40B4-BE49-F238E27FC236}">
                <a16:creationId xmlns:a16="http://schemas.microsoft.com/office/drawing/2014/main" id="{CA9A61ED-7D97-30A3-1BE5-3436BE2FAA88}"/>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FD7F70A1-6621-76CD-61B4-C3D10F9D5261}"/>
              </a:ext>
            </a:extLst>
          </p:cNvPr>
          <p:cNvSpPr>
            <a:spLocks noGrp="1"/>
          </p:cNvSpPr>
          <p:nvPr>
            <p:ph type="sldNum" sz="quarter" idx="5"/>
          </p:nvPr>
        </p:nvSpPr>
        <p:spPr/>
        <p:txBody>
          <a:bodyPr/>
          <a:lstStyle/>
          <a:p>
            <a:fld id="{83C81C81-E364-4366-A610-2DB15FF98538}" type="slidenum">
              <a:rPr lang="de-CH" smtClean="0"/>
              <a:pPr/>
              <a:t>23</a:t>
            </a:fld>
            <a:endParaRPr lang="de-CH"/>
          </a:p>
        </p:txBody>
      </p:sp>
    </p:spTree>
    <p:extLst>
      <p:ext uri="{BB962C8B-B14F-4D97-AF65-F5344CB8AC3E}">
        <p14:creationId xmlns:p14="http://schemas.microsoft.com/office/powerpoint/2010/main" val="5452494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3C81C81-E364-4366-A610-2DB15FF98538}" type="slidenum">
              <a:rPr lang="de-CH" smtClean="0"/>
              <a:pPr/>
              <a:t>24</a:t>
            </a:fld>
            <a:endParaRPr lang="de-CH"/>
          </a:p>
        </p:txBody>
      </p:sp>
    </p:spTree>
    <p:extLst>
      <p:ext uri="{BB962C8B-B14F-4D97-AF65-F5344CB8AC3E}">
        <p14:creationId xmlns:p14="http://schemas.microsoft.com/office/powerpoint/2010/main" val="14627556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3C81C81-E364-4366-A610-2DB15FF98538}" type="slidenum">
              <a:rPr lang="de-CH" smtClean="0"/>
              <a:pPr/>
              <a:t>25</a:t>
            </a:fld>
            <a:endParaRPr lang="de-CH"/>
          </a:p>
        </p:txBody>
      </p:sp>
    </p:spTree>
    <p:extLst>
      <p:ext uri="{BB962C8B-B14F-4D97-AF65-F5344CB8AC3E}">
        <p14:creationId xmlns:p14="http://schemas.microsoft.com/office/powerpoint/2010/main" val="29506891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A8B87F-6BDA-B7E1-B5C9-9F52F5058CB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4EBDB51-A8B4-9C2C-F053-8F2BCD80EF2C}"/>
              </a:ext>
            </a:extLst>
          </p:cNvPr>
          <p:cNvSpPr>
            <a:spLocks noGrp="1" noRot="1" noChangeAspect="1"/>
          </p:cNvSpPr>
          <p:nvPr>
            <p:ph type="sldImg"/>
          </p:nvPr>
        </p:nvSpPr>
        <p:spPr>
          <a:xfrm>
            <a:off x="765175" y="900113"/>
            <a:ext cx="5559425" cy="3127375"/>
          </a:xfrm>
        </p:spPr>
      </p:sp>
      <p:sp>
        <p:nvSpPr>
          <p:cNvPr id="3" name="Notes Placeholder 2">
            <a:extLst>
              <a:ext uri="{FF2B5EF4-FFF2-40B4-BE49-F238E27FC236}">
                <a16:creationId xmlns:a16="http://schemas.microsoft.com/office/drawing/2014/main" id="{2D65664B-C6A6-220D-E470-F0E4F8EA669A}"/>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AE35810B-1539-9D47-2766-74490F595842}"/>
              </a:ext>
            </a:extLst>
          </p:cNvPr>
          <p:cNvSpPr>
            <a:spLocks noGrp="1"/>
          </p:cNvSpPr>
          <p:nvPr>
            <p:ph type="sldNum" sz="quarter" idx="5"/>
          </p:nvPr>
        </p:nvSpPr>
        <p:spPr/>
        <p:txBody>
          <a:bodyPr/>
          <a:lstStyle/>
          <a:p>
            <a:fld id="{83C81C81-E364-4366-A610-2DB15FF98538}" type="slidenum">
              <a:rPr lang="de-CH" smtClean="0"/>
              <a:pPr/>
              <a:t>26</a:t>
            </a:fld>
            <a:endParaRPr lang="de-CH"/>
          </a:p>
        </p:txBody>
      </p:sp>
    </p:spTree>
    <p:extLst>
      <p:ext uri="{BB962C8B-B14F-4D97-AF65-F5344CB8AC3E}">
        <p14:creationId xmlns:p14="http://schemas.microsoft.com/office/powerpoint/2010/main" val="40026184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3C81C81-E364-4366-A610-2DB15FF98538}" type="slidenum">
              <a:rPr lang="de-CH" smtClean="0"/>
              <a:pPr/>
              <a:t>27</a:t>
            </a:fld>
            <a:endParaRPr lang="de-CH"/>
          </a:p>
        </p:txBody>
      </p:sp>
    </p:spTree>
    <p:extLst>
      <p:ext uri="{BB962C8B-B14F-4D97-AF65-F5344CB8AC3E}">
        <p14:creationId xmlns:p14="http://schemas.microsoft.com/office/powerpoint/2010/main" val="35143841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6" Type="http://schemas.openxmlformats.org/officeDocument/2006/relationships/image" Target="../media/image17.svg"/><Relationship Id="rId5" Type="http://schemas.openxmlformats.org/officeDocument/2006/relationships/image" Target="../media/image6.png"/><Relationship Id="rId4" Type="http://schemas.openxmlformats.org/officeDocument/2006/relationships/image" Target="../media/image5.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2.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2.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8.png"/><Relationship Id="rId1" Type="http://schemas.openxmlformats.org/officeDocument/2006/relationships/slideMaster" Target="../slideMasters/slideMaster2.xml"/><Relationship Id="rId6" Type="http://schemas.openxmlformats.org/officeDocument/2006/relationships/image" Target="../media/image14.png"/><Relationship Id="rId5" Type="http://schemas.openxmlformats.org/officeDocument/2006/relationships/image" Target="../media/image13.svg"/><Relationship Id="rId4" Type="http://schemas.openxmlformats.org/officeDocument/2006/relationships/image" Target="../media/image10.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13.svg"/><Relationship Id="rId4"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13.svg"/><Relationship Id="rId4" Type="http://schemas.openxmlformats.org/officeDocument/2006/relationships/image" Target="../media/image10.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svg"/><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3.svg"/><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3.svg"/><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1a">
    <p:bg>
      <p:bgPr>
        <a:solidFill>
          <a:schemeClr val="tx1"/>
        </a:solidFill>
        <a:effectLst/>
      </p:bgPr>
    </p:bg>
    <p:spTree>
      <p:nvGrpSpPr>
        <p:cNvPr id="1" name=""/>
        <p:cNvGrpSpPr/>
        <p:nvPr/>
      </p:nvGrpSpPr>
      <p:grpSpPr>
        <a:xfrm>
          <a:off x="0" y="0"/>
          <a:ext cx="0" cy="0"/>
          <a:chOff x="0" y="0"/>
          <a:chExt cx="0" cy="0"/>
        </a:xfrm>
      </p:grpSpPr>
      <p:pic>
        <p:nvPicPr>
          <p:cNvPr id="19" name="Grafik 18">
            <a:extLst>
              <a:ext uri="{FF2B5EF4-FFF2-40B4-BE49-F238E27FC236}">
                <a16:creationId xmlns:a16="http://schemas.microsoft.com/office/drawing/2014/main" id="{E5EF064E-36F2-A5A5-E619-BA1A254437A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3" r="13"/>
          <a:stretch/>
        </p:blipFill>
        <p:spPr>
          <a:xfrm rot="3379801">
            <a:off x="3873027" y="-5535838"/>
            <a:ext cx="10116000" cy="10328400"/>
          </a:xfrm>
          <a:prstGeom prst="rect">
            <a:avLst/>
          </a:prstGeom>
        </p:spPr>
      </p:pic>
      <p:sp>
        <p:nvSpPr>
          <p:cNvPr id="11" name="Textplatzhalter 10">
            <a:extLst>
              <a:ext uri="{FF2B5EF4-FFF2-40B4-BE49-F238E27FC236}">
                <a16:creationId xmlns:a16="http://schemas.microsoft.com/office/drawing/2014/main" id="{18E676F6-270B-8868-DF47-892C80E20E4E}"/>
              </a:ext>
            </a:extLst>
          </p:cNvPr>
          <p:cNvSpPr>
            <a:spLocks noGrp="1"/>
          </p:cNvSpPr>
          <p:nvPr>
            <p:ph type="body" sz="quarter" idx="10" hasCustomPrompt="1"/>
          </p:nvPr>
        </p:nvSpPr>
        <p:spPr>
          <a:xfrm>
            <a:off x="408632" y="5373336"/>
            <a:ext cx="8351664" cy="1080000"/>
          </a:xfrm>
        </p:spPr>
        <p:txBody>
          <a:bodyPr anchor="b"/>
          <a:lstStyle>
            <a:lvl1pPr>
              <a:spcAft>
                <a:spcPts val="0"/>
              </a:spcAft>
              <a:defRPr sz="1300" b="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Name Presenter</a:t>
            </a:r>
          </a:p>
          <a:p>
            <a:pPr lvl="0"/>
            <a:r>
              <a:rPr lang="en-US" noProof="0"/>
              <a:t>Additional information</a:t>
            </a:r>
          </a:p>
        </p:txBody>
      </p:sp>
      <p:sp>
        <p:nvSpPr>
          <p:cNvPr id="17" name="Textplatzhalter 10">
            <a:extLst>
              <a:ext uri="{FF2B5EF4-FFF2-40B4-BE49-F238E27FC236}">
                <a16:creationId xmlns:a16="http://schemas.microsoft.com/office/drawing/2014/main" id="{D0430B8C-F89F-DAC5-4EF3-72CFB5D28A06}"/>
              </a:ext>
            </a:extLst>
          </p:cNvPr>
          <p:cNvSpPr>
            <a:spLocks noGrp="1"/>
          </p:cNvSpPr>
          <p:nvPr>
            <p:ph type="body" sz="quarter" idx="11" hasCustomPrompt="1"/>
          </p:nvPr>
        </p:nvSpPr>
        <p:spPr>
          <a:xfrm>
            <a:off x="408632" y="4797192"/>
            <a:ext cx="8351664" cy="360000"/>
          </a:xfrm>
        </p:spPr>
        <p:txBody>
          <a:bodyPr anchor="ctr"/>
          <a:lstStyle>
            <a:lvl1pPr>
              <a:spcAft>
                <a:spcPts val="0"/>
              </a:spcAft>
              <a:defRPr sz="1300">
                <a:solidFill>
                  <a:schemeClr val="bg1"/>
                </a:solidFill>
                <a:latin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Location, Date</a:t>
            </a:r>
          </a:p>
        </p:txBody>
      </p:sp>
      <p:pic>
        <p:nvPicPr>
          <p:cNvPr id="5" name="Grafik 4">
            <a:extLst>
              <a:ext uri="{FF2B5EF4-FFF2-40B4-BE49-F238E27FC236}">
                <a16:creationId xmlns:a16="http://schemas.microsoft.com/office/drawing/2014/main" id="{E7DBA598-CCEB-3637-1633-0D157EC82D85}"/>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07369" y="314155"/>
            <a:ext cx="909361" cy="309600"/>
          </a:xfrm>
          <a:prstGeom prst="rect">
            <a:avLst/>
          </a:prstGeom>
        </p:spPr>
      </p:pic>
      <p:pic>
        <p:nvPicPr>
          <p:cNvPr id="6" name="Grafik 5">
            <a:extLst>
              <a:ext uri="{FF2B5EF4-FFF2-40B4-BE49-F238E27FC236}">
                <a16:creationId xmlns:a16="http://schemas.microsoft.com/office/drawing/2014/main" id="{1AD1E4B8-BCF6-3BF5-F81D-2B28FFC3687D}"/>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451368" y="342008"/>
            <a:ext cx="1332000" cy="254818"/>
          </a:xfrm>
          <a:prstGeom prst="rect">
            <a:avLst/>
          </a:prstGeom>
        </p:spPr>
      </p:pic>
      <p:sp>
        <p:nvSpPr>
          <p:cNvPr id="20" name="Bildplatzhalter 9">
            <a:extLst>
              <a:ext uri="{FF2B5EF4-FFF2-40B4-BE49-F238E27FC236}">
                <a16:creationId xmlns:a16="http://schemas.microsoft.com/office/drawing/2014/main" id="{7AC0A963-C73C-46B3-4620-063F82A438A4}"/>
              </a:ext>
            </a:extLst>
          </p:cNvPr>
          <p:cNvSpPr>
            <a:spLocks noGrp="1"/>
          </p:cNvSpPr>
          <p:nvPr>
            <p:ph type="pic" sz="quarter" idx="12" hasCustomPrompt="1"/>
          </p:nvPr>
        </p:nvSpPr>
        <p:spPr>
          <a:xfrm>
            <a:off x="9624392" y="5373216"/>
            <a:ext cx="2160072" cy="1080120"/>
          </a:xfrm>
        </p:spPr>
        <p:txBody>
          <a:bodyPr anchor="ctr"/>
          <a:lstStyle>
            <a:lvl1pPr algn="ctr">
              <a:defRPr sz="1000">
                <a:solidFill>
                  <a:schemeClr val="bg1"/>
                </a:solidFill>
              </a:defRPr>
            </a:lvl1pPr>
          </a:lstStyle>
          <a:p>
            <a:r>
              <a:rPr lang="en-US" noProof="0"/>
              <a:t>Partnerlogo</a:t>
            </a:r>
          </a:p>
        </p:txBody>
      </p:sp>
      <p:sp>
        <p:nvSpPr>
          <p:cNvPr id="2" name="Titel 6">
            <a:extLst>
              <a:ext uri="{FF2B5EF4-FFF2-40B4-BE49-F238E27FC236}">
                <a16:creationId xmlns:a16="http://schemas.microsoft.com/office/drawing/2014/main" id="{5EC212C7-E414-AEA3-6DB1-93F15529F988}"/>
              </a:ext>
            </a:extLst>
          </p:cNvPr>
          <p:cNvSpPr>
            <a:spLocks noGrp="1"/>
          </p:cNvSpPr>
          <p:nvPr>
            <p:ph type="title" hasCustomPrompt="1"/>
          </p:nvPr>
        </p:nvSpPr>
        <p:spPr>
          <a:xfrm>
            <a:off x="407368" y="2780968"/>
            <a:ext cx="11376000" cy="1944000"/>
          </a:xfrm>
        </p:spPr>
        <p:txBody>
          <a:bodyPr anchor="b"/>
          <a:lstStyle>
            <a:lvl1pPr>
              <a:defRPr sz="5400">
                <a:solidFill>
                  <a:schemeClr val="bg1"/>
                </a:solidFill>
                <a:latin typeface="+mj-lt"/>
              </a:defRPr>
            </a:lvl1pPr>
          </a:lstStyle>
          <a:p>
            <a:r>
              <a:rPr lang="en-US" noProof="0"/>
              <a:t>Mastertitelformat bearbeiten</a:t>
            </a:r>
          </a:p>
        </p:txBody>
      </p:sp>
    </p:spTree>
    <p:extLst>
      <p:ext uri="{BB962C8B-B14F-4D97-AF65-F5344CB8AC3E}">
        <p14:creationId xmlns:p14="http://schemas.microsoft.com/office/powerpoint/2010/main" val="1981376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3">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407368" y="1485264"/>
            <a:ext cx="3456000" cy="4320000"/>
          </a:xfrm>
        </p:spPr>
        <p:txBody>
          <a:bodyPr/>
          <a:lstStyle/>
          <a:p>
            <a:pPr lvl="0"/>
            <a:r>
              <a:rPr lang="en-US"/>
              <a:t>Textmasterformat bearbeiten</a:t>
            </a:r>
          </a:p>
          <a:p>
            <a:pPr lvl="1"/>
            <a:r>
              <a:rPr lang="en-US"/>
              <a:t>Zweite </a:t>
            </a:r>
            <a:r>
              <a:rPr lang="en-US" noProof="0"/>
              <a:t>Ebene</a:t>
            </a:r>
          </a:p>
          <a:p>
            <a:pPr lvl="2"/>
            <a:r>
              <a:rPr lang="en-US"/>
              <a:t>Dritte Ebene</a:t>
            </a:r>
          </a:p>
          <a:p>
            <a:pPr lvl="3"/>
            <a:r>
              <a:rPr lang="en-US"/>
              <a:t>Vierte Ebene</a:t>
            </a:r>
          </a:p>
          <a:p>
            <a:pPr lvl="4"/>
            <a:r>
              <a:rPr lang="en-US"/>
              <a:t>Fünfte Ebene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1D777E08-9276-4B60-B7B0-74EA03082EAC}" type="datetime1">
              <a:rPr lang="en-US" smtClean="0"/>
              <a:t>10/1/2025</a:t>
            </a:fld>
            <a:endParaRPr lang="en-US"/>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a:t>Footer</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US" smtClean="0"/>
              <a:pPr/>
              <a:t>‹#›</a:t>
            </a:fld>
            <a:endParaRPr lang="en-US"/>
          </a:p>
        </p:txBody>
      </p:sp>
      <p:sp>
        <p:nvSpPr>
          <p:cNvPr id="7" name="Titel 6">
            <a:extLst>
              <a:ext uri="{FF2B5EF4-FFF2-40B4-BE49-F238E27FC236}">
                <a16:creationId xmlns:a16="http://schemas.microsoft.com/office/drawing/2014/main" id="{FA845876-4737-DE51-1D11-D607570C9DA4}"/>
              </a:ext>
            </a:extLst>
          </p:cNvPr>
          <p:cNvSpPr>
            <a:spLocks noGrp="1"/>
          </p:cNvSpPr>
          <p:nvPr>
            <p:ph type="title" hasCustomPrompt="1"/>
          </p:nvPr>
        </p:nvSpPr>
        <p:spPr/>
        <p:txBody>
          <a:bodyPr/>
          <a:lstStyle/>
          <a:p>
            <a:r>
              <a:rPr lang="en-US"/>
              <a:t>Mastertitelformat bearbeiten</a:t>
            </a:r>
          </a:p>
        </p:txBody>
      </p:sp>
      <p:sp>
        <p:nvSpPr>
          <p:cNvPr id="2" name="Inhaltsplatzhalter 2">
            <a:extLst>
              <a:ext uri="{FF2B5EF4-FFF2-40B4-BE49-F238E27FC236}">
                <a16:creationId xmlns:a16="http://schemas.microsoft.com/office/drawing/2014/main" id="{01257076-966C-79A6-FC4B-8C42DE41FF95}"/>
              </a:ext>
            </a:extLst>
          </p:cNvPr>
          <p:cNvSpPr>
            <a:spLocks noGrp="1"/>
          </p:cNvSpPr>
          <p:nvPr>
            <p:ph idx="13" hasCustomPrompt="1"/>
          </p:nvPr>
        </p:nvSpPr>
        <p:spPr>
          <a:xfrm>
            <a:off x="8328632" y="1485264"/>
            <a:ext cx="3456000" cy="4320000"/>
          </a:xfrm>
        </p:spPr>
        <p:txBody>
          <a:bodyPr/>
          <a:lstStyle/>
          <a:p>
            <a:pPr lvl="0"/>
            <a:r>
              <a:rPr lang="en-US"/>
              <a:t>Textmasterformat bearbeiten</a:t>
            </a:r>
          </a:p>
          <a:p>
            <a:pPr lvl="1"/>
            <a:r>
              <a:rPr lang="en-US"/>
              <a:t>Zweite </a:t>
            </a:r>
            <a:r>
              <a:rPr lang="en-US" noProof="0"/>
              <a:t>Ebene</a:t>
            </a:r>
          </a:p>
          <a:p>
            <a:pPr lvl="2"/>
            <a:r>
              <a:rPr lang="en-US"/>
              <a:t>Dritte Ebene</a:t>
            </a:r>
          </a:p>
          <a:p>
            <a:pPr lvl="3"/>
            <a:r>
              <a:rPr lang="en-US"/>
              <a:t>Vierte Ebene</a:t>
            </a:r>
          </a:p>
          <a:p>
            <a:pPr lvl="4"/>
            <a:r>
              <a:rPr lang="en-US"/>
              <a:t>Fünfte Ebene</a:t>
            </a:r>
          </a:p>
        </p:txBody>
      </p:sp>
      <p:sp>
        <p:nvSpPr>
          <p:cNvPr id="8" name="Inhaltsplatzhalter 2">
            <a:extLst>
              <a:ext uri="{FF2B5EF4-FFF2-40B4-BE49-F238E27FC236}">
                <a16:creationId xmlns:a16="http://schemas.microsoft.com/office/drawing/2014/main" id="{4F9EACFA-EF43-2A76-4BDB-9E0E50BB5580}"/>
              </a:ext>
            </a:extLst>
          </p:cNvPr>
          <p:cNvSpPr>
            <a:spLocks noGrp="1"/>
          </p:cNvSpPr>
          <p:nvPr>
            <p:ph idx="14" hasCustomPrompt="1"/>
          </p:nvPr>
        </p:nvSpPr>
        <p:spPr>
          <a:xfrm>
            <a:off x="4368608" y="1485264"/>
            <a:ext cx="3456000" cy="4320000"/>
          </a:xfrm>
        </p:spPr>
        <p:txBody>
          <a:bodyPr/>
          <a:lstStyle/>
          <a:p>
            <a:pPr lvl="0"/>
            <a:r>
              <a:rPr lang="en-US"/>
              <a:t>Textmasterformat bearbeiten</a:t>
            </a:r>
          </a:p>
          <a:p>
            <a:pPr lvl="1"/>
            <a:r>
              <a:rPr lang="en-US"/>
              <a:t>Zweite </a:t>
            </a:r>
            <a:r>
              <a:rPr lang="en-US" noProof="0"/>
              <a:t>Ebene</a:t>
            </a:r>
          </a:p>
          <a:p>
            <a:pPr lvl="2"/>
            <a:r>
              <a:rPr lang="en-US"/>
              <a:t>Dritte Ebene</a:t>
            </a:r>
          </a:p>
          <a:p>
            <a:pPr lvl="3"/>
            <a:r>
              <a:rPr lang="en-US"/>
              <a:t>Vierte Ebene</a:t>
            </a:r>
          </a:p>
          <a:p>
            <a:pPr lvl="4"/>
            <a:r>
              <a:rPr lang="en-US"/>
              <a:t>Fünfte Ebene</a:t>
            </a:r>
          </a:p>
        </p:txBody>
      </p:sp>
      <p:cxnSp>
        <p:nvCxnSpPr>
          <p:cNvPr id="9" name="Gerade Verbindung 8">
            <a:extLst>
              <a:ext uri="{FF2B5EF4-FFF2-40B4-BE49-F238E27FC236}">
                <a16:creationId xmlns:a16="http://schemas.microsoft.com/office/drawing/2014/main" id="{8A25C092-8722-3127-4189-0382D4FED2EE}"/>
              </a:ext>
            </a:extLst>
          </p:cNvPr>
          <p:cNvCxnSpPr/>
          <p:nvPr userDrawn="1"/>
        </p:nvCxnSpPr>
        <p:spPr>
          <a:xfrm>
            <a:off x="8077200" y="1485264"/>
            <a:ext cx="0" cy="4320000"/>
          </a:xfrm>
          <a:prstGeom prst="line">
            <a:avLst/>
          </a:prstGeom>
          <a:ln w="63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10" name="Gerade Verbindung 9">
            <a:extLst>
              <a:ext uri="{FF2B5EF4-FFF2-40B4-BE49-F238E27FC236}">
                <a16:creationId xmlns:a16="http://schemas.microsoft.com/office/drawing/2014/main" id="{F8F01756-DD05-2269-607A-CDB9B106B04E}"/>
              </a:ext>
            </a:extLst>
          </p:cNvPr>
          <p:cNvCxnSpPr/>
          <p:nvPr userDrawn="1"/>
        </p:nvCxnSpPr>
        <p:spPr>
          <a:xfrm>
            <a:off x="4114800" y="1485264"/>
            <a:ext cx="0" cy="4320000"/>
          </a:xfrm>
          <a:prstGeom prst="line">
            <a:avLst/>
          </a:prstGeom>
          <a:ln w="63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1" name="Textplatzhalter 7">
            <a:extLst>
              <a:ext uri="{FF2B5EF4-FFF2-40B4-BE49-F238E27FC236}">
                <a16:creationId xmlns:a16="http://schemas.microsoft.com/office/drawing/2014/main" id="{22B9DF82-AB37-8D74-52DC-0DDEE65A34C4}"/>
              </a:ext>
            </a:extLst>
          </p:cNvPr>
          <p:cNvSpPr>
            <a:spLocks noGrp="1"/>
          </p:cNvSpPr>
          <p:nvPr>
            <p:ph type="body" sz="quarter" idx="15" hasCustomPrompt="1"/>
          </p:nvPr>
        </p:nvSpPr>
        <p:spPr>
          <a:xfrm>
            <a:off x="407368" y="6453336"/>
            <a:ext cx="6480795" cy="191939"/>
          </a:xfrm>
        </p:spPr>
        <p:txBody>
          <a:bodyPr anchor="b"/>
          <a:lstStyle>
            <a:lvl1pPr>
              <a:defRPr sz="800">
                <a:solidFill>
                  <a:schemeClr val="tx2"/>
                </a:solidFill>
              </a:defRPr>
            </a:lvl1pPr>
          </a:lstStyle>
          <a:p>
            <a:pPr marL="0" marR="0" lvl="0" indent="0" algn="l" defTabSz="914400" rtl="0" eaLnBrk="1" fontAlgn="auto" latinLnBrk="0" hangingPunct="1">
              <a:lnSpc>
                <a:spcPct val="100000"/>
              </a:lnSpc>
              <a:spcBef>
                <a:spcPts val="0"/>
              </a:spcBef>
              <a:spcAft>
                <a:spcPts val="800"/>
              </a:spcAft>
              <a:buClrTx/>
              <a:buSzTx/>
              <a:buFont typeface="+mj-lt"/>
              <a:buNone/>
              <a:tabLst/>
              <a:defRPr/>
            </a:pPr>
            <a:r>
              <a:rPr lang="en-US"/>
              <a:t>References</a:t>
            </a:r>
          </a:p>
        </p:txBody>
      </p:sp>
    </p:spTree>
    <p:extLst>
      <p:ext uri="{BB962C8B-B14F-4D97-AF65-F5344CB8AC3E}">
        <p14:creationId xmlns:p14="http://schemas.microsoft.com/office/powerpoint/2010/main" val="2265922758"/>
      </p:ext>
    </p:extLst>
  </p:cSld>
  <p:clrMapOvr>
    <a:masterClrMapping/>
  </p:clrMapOvr>
  <p:extLst>
    <p:ext uri="{DCECCB84-F9BA-43D5-87BE-67443E8EF086}">
      <p15:sldGuideLst xmlns:p15="http://schemas.microsoft.com/office/powerpoint/2012/main">
        <p15:guide id="1" pos="2751" userDrawn="1">
          <p15:clr>
            <a:srgbClr val="FBAE40"/>
          </p15:clr>
        </p15:guide>
        <p15:guide id="2" pos="2434" userDrawn="1">
          <p15:clr>
            <a:srgbClr val="FBAE40"/>
          </p15:clr>
        </p15:guide>
        <p15:guide id="3" pos="4929" userDrawn="1">
          <p15:clr>
            <a:srgbClr val="FBAE40"/>
          </p15:clr>
        </p15:guide>
        <p15:guide id="4" pos="5246" userDrawn="1">
          <p15:clr>
            <a:srgbClr val="FBAE40"/>
          </p15:clr>
        </p15:guide>
        <p15:guide id="5" pos="5088" userDrawn="1">
          <p15:clr>
            <a:srgbClr val="FBAE40"/>
          </p15:clr>
        </p15:guide>
        <p15:guide id="6" pos="2592"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3 - Box orange ">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407368" y="2852936"/>
            <a:ext cx="3456000" cy="2952328"/>
          </a:xfrm>
        </p:spPr>
        <p:txBody>
          <a:bodyPr/>
          <a:lstStyle/>
          <a:p>
            <a:pPr lvl="0"/>
            <a:r>
              <a:rPr lang="en-US"/>
              <a:t>Textmasterformat bearbeiten</a:t>
            </a:r>
          </a:p>
          <a:p>
            <a:pPr lvl="1"/>
            <a:r>
              <a:rPr lang="en-US"/>
              <a:t>Zweite </a:t>
            </a:r>
            <a:r>
              <a:rPr lang="en-US" noProof="0"/>
              <a:t>Ebene</a:t>
            </a:r>
          </a:p>
          <a:p>
            <a:pPr lvl="2"/>
            <a:r>
              <a:rPr lang="en-US"/>
              <a:t>Dritte Ebene</a:t>
            </a:r>
          </a:p>
          <a:p>
            <a:pPr lvl="3"/>
            <a:r>
              <a:rPr lang="en-US"/>
              <a:t>Vierte Ebene</a:t>
            </a:r>
          </a:p>
          <a:p>
            <a:pPr lvl="4"/>
            <a:r>
              <a:rPr lang="en-US"/>
              <a:t>Fünfte Ebene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C0B27B9-2427-4CD0-B246-30405F61783B}" type="datetime1">
              <a:rPr lang="en-US" smtClean="0"/>
              <a:t>10/1/2025</a:t>
            </a:fld>
            <a:endParaRPr lang="en-US"/>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a:t>Footer</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US" smtClean="0"/>
              <a:pPr/>
              <a:t>‹#›</a:t>
            </a:fld>
            <a:endParaRPr lang="en-US"/>
          </a:p>
        </p:txBody>
      </p:sp>
      <p:sp>
        <p:nvSpPr>
          <p:cNvPr id="7" name="Titel 6">
            <a:extLst>
              <a:ext uri="{FF2B5EF4-FFF2-40B4-BE49-F238E27FC236}">
                <a16:creationId xmlns:a16="http://schemas.microsoft.com/office/drawing/2014/main" id="{FA845876-4737-DE51-1D11-D607570C9DA4}"/>
              </a:ext>
            </a:extLst>
          </p:cNvPr>
          <p:cNvSpPr>
            <a:spLocks noGrp="1"/>
          </p:cNvSpPr>
          <p:nvPr>
            <p:ph type="title" hasCustomPrompt="1"/>
          </p:nvPr>
        </p:nvSpPr>
        <p:spPr/>
        <p:txBody>
          <a:bodyPr/>
          <a:lstStyle/>
          <a:p>
            <a:r>
              <a:rPr lang="en-US"/>
              <a:t>Mastertitelformat bearbeiten</a:t>
            </a:r>
          </a:p>
        </p:txBody>
      </p:sp>
      <p:sp>
        <p:nvSpPr>
          <p:cNvPr id="2" name="Inhaltsplatzhalter 2">
            <a:extLst>
              <a:ext uri="{FF2B5EF4-FFF2-40B4-BE49-F238E27FC236}">
                <a16:creationId xmlns:a16="http://schemas.microsoft.com/office/drawing/2014/main" id="{01257076-966C-79A6-FC4B-8C42DE41FF95}"/>
              </a:ext>
            </a:extLst>
          </p:cNvPr>
          <p:cNvSpPr>
            <a:spLocks noGrp="1"/>
          </p:cNvSpPr>
          <p:nvPr>
            <p:ph idx="13" hasCustomPrompt="1"/>
          </p:nvPr>
        </p:nvSpPr>
        <p:spPr>
          <a:xfrm>
            <a:off x="8328632" y="2852936"/>
            <a:ext cx="3456000" cy="2952328"/>
          </a:xfrm>
        </p:spPr>
        <p:txBody>
          <a:bodyPr/>
          <a:lstStyle/>
          <a:p>
            <a:pPr lvl="0"/>
            <a:r>
              <a:rPr lang="en-US"/>
              <a:t>Textmasterformat bearbeiten</a:t>
            </a:r>
          </a:p>
          <a:p>
            <a:pPr lvl="1"/>
            <a:r>
              <a:rPr lang="en-US"/>
              <a:t>Zweite </a:t>
            </a:r>
            <a:r>
              <a:rPr lang="en-US" noProof="0"/>
              <a:t>Ebene</a:t>
            </a:r>
          </a:p>
          <a:p>
            <a:pPr lvl="2"/>
            <a:r>
              <a:rPr lang="en-US"/>
              <a:t>Dritte Ebene</a:t>
            </a:r>
          </a:p>
          <a:p>
            <a:pPr lvl="3"/>
            <a:r>
              <a:rPr lang="en-US"/>
              <a:t>Vierte Ebene</a:t>
            </a:r>
          </a:p>
          <a:p>
            <a:pPr lvl="4"/>
            <a:r>
              <a:rPr lang="en-US"/>
              <a:t>Fünfte Ebene</a:t>
            </a:r>
          </a:p>
        </p:txBody>
      </p:sp>
      <p:sp>
        <p:nvSpPr>
          <p:cNvPr id="8" name="Inhaltsplatzhalter 2">
            <a:extLst>
              <a:ext uri="{FF2B5EF4-FFF2-40B4-BE49-F238E27FC236}">
                <a16:creationId xmlns:a16="http://schemas.microsoft.com/office/drawing/2014/main" id="{4F9EACFA-EF43-2A76-4BDB-9E0E50BB5580}"/>
              </a:ext>
            </a:extLst>
          </p:cNvPr>
          <p:cNvSpPr>
            <a:spLocks noGrp="1"/>
          </p:cNvSpPr>
          <p:nvPr>
            <p:ph idx="14" hasCustomPrompt="1"/>
          </p:nvPr>
        </p:nvSpPr>
        <p:spPr>
          <a:xfrm>
            <a:off x="4368608" y="2852936"/>
            <a:ext cx="3456000" cy="2952328"/>
          </a:xfrm>
        </p:spPr>
        <p:txBody>
          <a:bodyPr/>
          <a:lstStyle/>
          <a:p>
            <a:pPr lvl="0"/>
            <a:r>
              <a:rPr lang="en-US"/>
              <a:t>Textmasterformat bearbeiten</a:t>
            </a:r>
          </a:p>
          <a:p>
            <a:pPr lvl="1"/>
            <a:r>
              <a:rPr lang="en-US"/>
              <a:t>Zweite </a:t>
            </a:r>
            <a:r>
              <a:rPr lang="en-US" noProof="0"/>
              <a:t>Ebene</a:t>
            </a:r>
          </a:p>
          <a:p>
            <a:pPr lvl="2"/>
            <a:r>
              <a:rPr lang="en-US"/>
              <a:t>Dritte Ebene</a:t>
            </a:r>
          </a:p>
          <a:p>
            <a:pPr lvl="3"/>
            <a:r>
              <a:rPr lang="en-US"/>
              <a:t>Vierte Ebene</a:t>
            </a:r>
          </a:p>
          <a:p>
            <a:pPr lvl="4"/>
            <a:r>
              <a:rPr lang="en-US"/>
              <a:t>Fünfte Ebene</a:t>
            </a:r>
          </a:p>
        </p:txBody>
      </p:sp>
      <p:cxnSp>
        <p:nvCxnSpPr>
          <p:cNvPr id="9" name="Gerade Verbindung 8">
            <a:extLst>
              <a:ext uri="{FF2B5EF4-FFF2-40B4-BE49-F238E27FC236}">
                <a16:creationId xmlns:a16="http://schemas.microsoft.com/office/drawing/2014/main" id="{8A25C092-8722-3127-4189-0382D4FED2EE}"/>
              </a:ext>
            </a:extLst>
          </p:cNvPr>
          <p:cNvCxnSpPr/>
          <p:nvPr userDrawn="1"/>
        </p:nvCxnSpPr>
        <p:spPr>
          <a:xfrm>
            <a:off x="8077200" y="1485264"/>
            <a:ext cx="0" cy="4320000"/>
          </a:xfrm>
          <a:prstGeom prst="line">
            <a:avLst/>
          </a:prstGeom>
          <a:ln w="63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10" name="Gerade Verbindung 9">
            <a:extLst>
              <a:ext uri="{FF2B5EF4-FFF2-40B4-BE49-F238E27FC236}">
                <a16:creationId xmlns:a16="http://schemas.microsoft.com/office/drawing/2014/main" id="{F8F01756-DD05-2269-607A-CDB9B106B04E}"/>
              </a:ext>
            </a:extLst>
          </p:cNvPr>
          <p:cNvCxnSpPr/>
          <p:nvPr userDrawn="1"/>
        </p:nvCxnSpPr>
        <p:spPr>
          <a:xfrm>
            <a:off x="4114800" y="1485264"/>
            <a:ext cx="0" cy="4320000"/>
          </a:xfrm>
          <a:prstGeom prst="line">
            <a:avLst/>
          </a:prstGeom>
          <a:ln w="63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2" name="Textplatzhalter 11">
            <a:extLst>
              <a:ext uri="{FF2B5EF4-FFF2-40B4-BE49-F238E27FC236}">
                <a16:creationId xmlns:a16="http://schemas.microsoft.com/office/drawing/2014/main" id="{DBB9FC1A-2EF9-DA9F-F3EB-6232BB19458E}"/>
              </a:ext>
            </a:extLst>
          </p:cNvPr>
          <p:cNvSpPr>
            <a:spLocks noGrp="1"/>
          </p:cNvSpPr>
          <p:nvPr>
            <p:ph type="body" sz="quarter" idx="15" hasCustomPrompt="1"/>
          </p:nvPr>
        </p:nvSpPr>
        <p:spPr>
          <a:xfrm>
            <a:off x="407988" y="1485900"/>
            <a:ext cx="3455987" cy="1079004"/>
          </a:xfrm>
          <a:gradFill>
            <a:gsLst>
              <a:gs pos="100000">
                <a:srgbClr val="FF7550"/>
              </a:gs>
              <a:gs pos="0">
                <a:schemeClr val="accent1"/>
              </a:gs>
            </a:gsLst>
            <a:lin ang="18900000" scaled="0"/>
          </a:gradFill>
        </p:spPr>
        <p:txBody>
          <a:bodyPr lIns="216000" tIns="216000" rIns="216000" bIns="216000" anchor="ctr"/>
          <a:lstStyle>
            <a:lvl1pPr>
              <a:defRPr sz="2000">
                <a:solidFill>
                  <a:schemeClr val="bg1"/>
                </a:solidFill>
              </a:defRPr>
            </a:lvl1pPr>
          </a:lstStyle>
          <a:p>
            <a:pPr lvl="0"/>
            <a:r>
              <a:rPr lang="en-US"/>
              <a:t>Mastertextformat bearbeiten</a:t>
            </a:r>
          </a:p>
        </p:txBody>
      </p:sp>
      <p:sp>
        <p:nvSpPr>
          <p:cNvPr id="15" name="Textplatzhalter 11">
            <a:extLst>
              <a:ext uri="{FF2B5EF4-FFF2-40B4-BE49-F238E27FC236}">
                <a16:creationId xmlns:a16="http://schemas.microsoft.com/office/drawing/2014/main" id="{BBF1D6BC-4C25-4E63-DCF5-FE156A7EB0C9}"/>
              </a:ext>
            </a:extLst>
          </p:cNvPr>
          <p:cNvSpPr>
            <a:spLocks noGrp="1"/>
          </p:cNvSpPr>
          <p:nvPr>
            <p:ph type="body" sz="quarter" idx="16" hasCustomPrompt="1"/>
          </p:nvPr>
        </p:nvSpPr>
        <p:spPr>
          <a:xfrm>
            <a:off x="4368801" y="1485900"/>
            <a:ext cx="3455987" cy="1079004"/>
          </a:xfrm>
          <a:gradFill>
            <a:gsLst>
              <a:gs pos="100000">
                <a:srgbClr val="FF8F41"/>
              </a:gs>
              <a:gs pos="0">
                <a:srgbClr val="FF7550"/>
              </a:gs>
            </a:gsLst>
            <a:lin ang="18900000" scaled="0"/>
          </a:gradFill>
        </p:spPr>
        <p:txBody>
          <a:bodyPr lIns="216000" tIns="216000" rIns="216000" bIns="216000" anchor="ctr"/>
          <a:lstStyle>
            <a:lvl1pPr>
              <a:defRPr sz="2000">
                <a:solidFill>
                  <a:schemeClr val="bg1"/>
                </a:solidFill>
              </a:defRPr>
            </a:lvl1pPr>
          </a:lstStyle>
          <a:p>
            <a:pPr lvl="0"/>
            <a:r>
              <a:rPr lang="en-US"/>
              <a:t>Mastertextformat bearbeiten</a:t>
            </a:r>
          </a:p>
        </p:txBody>
      </p:sp>
      <p:sp>
        <p:nvSpPr>
          <p:cNvPr id="16" name="Textplatzhalter 11">
            <a:extLst>
              <a:ext uri="{FF2B5EF4-FFF2-40B4-BE49-F238E27FC236}">
                <a16:creationId xmlns:a16="http://schemas.microsoft.com/office/drawing/2014/main" id="{D22403FF-2D74-CC3F-9DB9-2922FDF4BF9F}"/>
              </a:ext>
            </a:extLst>
          </p:cNvPr>
          <p:cNvSpPr>
            <a:spLocks noGrp="1"/>
          </p:cNvSpPr>
          <p:nvPr>
            <p:ph type="body" sz="quarter" idx="17" hasCustomPrompt="1"/>
          </p:nvPr>
        </p:nvSpPr>
        <p:spPr>
          <a:xfrm>
            <a:off x="8327381" y="1485900"/>
            <a:ext cx="3455987" cy="1079004"/>
          </a:xfrm>
          <a:gradFill>
            <a:gsLst>
              <a:gs pos="0">
                <a:srgbClr val="FF8F41"/>
              </a:gs>
              <a:gs pos="100000">
                <a:schemeClr val="accent3"/>
              </a:gs>
            </a:gsLst>
            <a:lin ang="18900000" scaled="0"/>
          </a:gradFill>
        </p:spPr>
        <p:txBody>
          <a:bodyPr lIns="216000" tIns="216000" rIns="216000" bIns="216000" anchor="ctr"/>
          <a:lstStyle>
            <a:lvl1pPr>
              <a:defRPr sz="2000">
                <a:solidFill>
                  <a:schemeClr val="bg1"/>
                </a:solidFill>
              </a:defRPr>
            </a:lvl1pPr>
          </a:lstStyle>
          <a:p>
            <a:pPr lvl="0"/>
            <a:r>
              <a:rPr lang="en-US"/>
              <a:t>Mastertextformat bearbeiten</a:t>
            </a:r>
          </a:p>
        </p:txBody>
      </p:sp>
      <p:sp>
        <p:nvSpPr>
          <p:cNvPr id="11" name="Textplatzhalter 7">
            <a:extLst>
              <a:ext uri="{FF2B5EF4-FFF2-40B4-BE49-F238E27FC236}">
                <a16:creationId xmlns:a16="http://schemas.microsoft.com/office/drawing/2014/main" id="{E1664639-A994-2BCD-8AA8-8284E2E35084}"/>
              </a:ext>
            </a:extLst>
          </p:cNvPr>
          <p:cNvSpPr>
            <a:spLocks noGrp="1"/>
          </p:cNvSpPr>
          <p:nvPr>
            <p:ph type="body" sz="quarter" idx="18" hasCustomPrompt="1"/>
          </p:nvPr>
        </p:nvSpPr>
        <p:spPr>
          <a:xfrm>
            <a:off x="407368" y="6453336"/>
            <a:ext cx="6480795" cy="191939"/>
          </a:xfrm>
        </p:spPr>
        <p:txBody>
          <a:bodyPr anchor="b"/>
          <a:lstStyle>
            <a:lvl1pPr>
              <a:defRPr sz="800">
                <a:solidFill>
                  <a:schemeClr val="tx2"/>
                </a:solidFill>
              </a:defRPr>
            </a:lvl1pPr>
          </a:lstStyle>
          <a:p>
            <a:pPr marL="0" marR="0" lvl="0" indent="0" algn="l" defTabSz="914400" rtl="0" eaLnBrk="1" fontAlgn="auto" latinLnBrk="0" hangingPunct="1">
              <a:lnSpc>
                <a:spcPct val="100000"/>
              </a:lnSpc>
              <a:spcBef>
                <a:spcPts val="0"/>
              </a:spcBef>
              <a:spcAft>
                <a:spcPts val="800"/>
              </a:spcAft>
              <a:buClrTx/>
              <a:buSzTx/>
              <a:buFont typeface="+mj-lt"/>
              <a:buNone/>
              <a:tabLst/>
              <a:defRPr/>
            </a:pPr>
            <a:r>
              <a:rPr lang="en-US"/>
              <a:t>References</a:t>
            </a:r>
          </a:p>
        </p:txBody>
      </p:sp>
    </p:spTree>
    <p:extLst>
      <p:ext uri="{BB962C8B-B14F-4D97-AF65-F5344CB8AC3E}">
        <p14:creationId xmlns:p14="http://schemas.microsoft.com/office/powerpoint/2010/main" val="948875559"/>
      </p:ext>
    </p:extLst>
  </p:cSld>
  <p:clrMapOvr>
    <a:masterClrMapping/>
  </p:clrMapOvr>
  <p:extLst>
    <p:ext uri="{DCECCB84-F9BA-43D5-87BE-67443E8EF086}">
      <p15:sldGuideLst xmlns:p15="http://schemas.microsoft.com/office/powerpoint/2012/main">
        <p15:guide id="1" pos="2751" userDrawn="1">
          <p15:clr>
            <a:srgbClr val="FBAE40"/>
          </p15:clr>
        </p15:guide>
        <p15:guide id="2" pos="2434" userDrawn="1">
          <p15:clr>
            <a:srgbClr val="FBAE40"/>
          </p15:clr>
        </p15:guide>
        <p15:guide id="3" pos="4929" userDrawn="1">
          <p15:clr>
            <a:srgbClr val="FBAE40"/>
          </p15:clr>
        </p15:guide>
        <p15:guide id="4" pos="5246" userDrawn="1">
          <p15:clr>
            <a:srgbClr val="FBAE40"/>
          </p15:clr>
        </p15:guide>
        <p15:guide id="5" pos="5088" userDrawn="1">
          <p15:clr>
            <a:srgbClr val="FBAE40"/>
          </p15:clr>
        </p15:guide>
        <p15:guide id="6" pos="2592"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3 - Box green ">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407368" y="2852936"/>
            <a:ext cx="3456000" cy="2952328"/>
          </a:xfrm>
        </p:spPr>
        <p:txBody>
          <a:bodyPr/>
          <a:lstStyle/>
          <a:p>
            <a:pPr lvl="0"/>
            <a:r>
              <a:rPr lang="en-US"/>
              <a:t>Textmasterformat bearbeiten</a:t>
            </a:r>
          </a:p>
          <a:p>
            <a:pPr lvl="1"/>
            <a:r>
              <a:rPr lang="en-US"/>
              <a:t>Zweite </a:t>
            </a:r>
            <a:r>
              <a:rPr lang="en-US" noProof="0"/>
              <a:t>Ebene</a:t>
            </a:r>
          </a:p>
          <a:p>
            <a:pPr lvl="2"/>
            <a:r>
              <a:rPr lang="en-US"/>
              <a:t>Dritte Ebene</a:t>
            </a:r>
          </a:p>
          <a:p>
            <a:pPr lvl="3"/>
            <a:r>
              <a:rPr lang="en-US"/>
              <a:t>Vierte Ebene</a:t>
            </a:r>
          </a:p>
          <a:p>
            <a:pPr lvl="4"/>
            <a:r>
              <a:rPr lang="en-US"/>
              <a:t>Fünfte Ebene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17DF2FED-62BA-443D-99B5-2E20AD0D8F6E}" type="datetime1">
              <a:rPr lang="en-US" smtClean="0"/>
              <a:t>10/1/2025</a:t>
            </a:fld>
            <a:endParaRPr lang="en-US"/>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a:t>Footer</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US" smtClean="0"/>
              <a:pPr/>
              <a:t>‹#›</a:t>
            </a:fld>
            <a:endParaRPr lang="en-US"/>
          </a:p>
        </p:txBody>
      </p:sp>
      <p:sp>
        <p:nvSpPr>
          <p:cNvPr id="7" name="Titel 6">
            <a:extLst>
              <a:ext uri="{FF2B5EF4-FFF2-40B4-BE49-F238E27FC236}">
                <a16:creationId xmlns:a16="http://schemas.microsoft.com/office/drawing/2014/main" id="{FA845876-4737-DE51-1D11-D607570C9DA4}"/>
              </a:ext>
            </a:extLst>
          </p:cNvPr>
          <p:cNvSpPr>
            <a:spLocks noGrp="1"/>
          </p:cNvSpPr>
          <p:nvPr>
            <p:ph type="title" hasCustomPrompt="1"/>
          </p:nvPr>
        </p:nvSpPr>
        <p:spPr/>
        <p:txBody>
          <a:bodyPr/>
          <a:lstStyle/>
          <a:p>
            <a:r>
              <a:rPr lang="en-US"/>
              <a:t>Mastertitelformat bearbeiten</a:t>
            </a:r>
          </a:p>
        </p:txBody>
      </p:sp>
      <p:sp>
        <p:nvSpPr>
          <p:cNvPr id="2" name="Inhaltsplatzhalter 2">
            <a:extLst>
              <a:ext uri="{FF2B5EF4-FFF2-40B4-BE49-F238E27FC236}">
                <a16:creationId xmlns:a16="http://schemas.microsoft.com/office/drawing/2014/main" id="{01257076-966C-79A6-FC4B-8C42DE41FF95}"/>
              </a:ext>
            </a:extLst>
          </p:cNvPr>
          <p:cNvSpPr>
            <a:spLocks noGrp="1"/>
          </p:cNvSpPr>
          <p:nvPr>
            <p:ph idx="13" hasCustomPrompt="1"/>
          </p:nvPr>
        </p:nvSpPr>
        <p:spPr>
          <a:xfrm>
            <a:off x="8328632" y="2852936"/>
            <a:ext cx="3456000" cy="2952328"/>
          </a:xfrm>
        </p:spPr>
        <p:txBody>
          <a:bodyPr/>
          <a:lstStyle/>
          <a:p>
            <a:pPr lvl="0"/>
            <a:r>
              <a:rPr lang="en-US"/>
              <a:t>Textmasterformat bearbeiten</a:t>
            </a:r>
          </a:p>
          <a:p>
            <a:pPr lvl="1"/>
            <a:r>
              <a:rPr lang="en-US"/>
              <a:t>Zweite </a:t>
            </a:r>
            <a:r>
              <a:rPr lang="en-US" noProof="0"/>
              <a:t>Ebene</a:t>
            </a:r>
          </a:p>
          <a:p>
            <a:pPr lvl="2"/>
            <a:r>
              <a:rPr lang="en-US"/>
              <a:t>Dritte Ebene</a:t>
            </a:r>
          </a:p>
          <a:p>
            <a:pPr lvl="3"/>
            <a:r>
              <a:rPr lang="en-US"/>
              <a:t>Vierte Ebene</a:t>
            </a:r>
          </a:p>
          <a:p>
            <a:pPr lvl="4"/>
            <a:r>
              <a:rPr lang="en-US"/>
              <a:t>Fünfte Ebene</a:t>
            </a:r>
          </a:p>
        </p:txBody>
      </p:sp>
      <p:sp>
        <p:nvSpPr>
          <p:cNvPr id="8" name="Inhaltsplatzhalter 2">
            <a:extLst>
              <a:ext uri="{FF2B5EF4-FFF2-40B4-BE49-F238E27FC236}">
                <a16:creationId xmlns:a16="http://schemas.microsoft.com/office/drawing/2014/main" id="{4F9EACFA-EF43-2A76-4BDB-9E0E50BB5580}"/>
              </a:ext>
            </a:extLst>
          </p:cNvPr>
          <p:cNvSpPr>
            <a:spLocks noGrp="1"/>
          </p:cNvSpPr>
          <p:nvPr>
            <p:ph idx="14" hasCustomPrompt="1"/>
          </p:nvPr>
        </p:nvSpPr>
        <p:spPr>
          <a:xfrm>
            <a:off x="4368608" y="2852936"/>
            <a:ext cx="3456000" cy="2952328"/>
          </a:xfrm>
        </p:spPr>
        <p:txBody>
          <a:bodyPr/>
          <a:lstStyle/>
          <a:p>
            <a:pPr lvl="0"/>
            <a:r>
              <a:rPr lang="en-US"/>
              <a:t>Textmasterformat bearbeiten</a:t>
            </a:r>
          </a:p>
          <a:p>
            <a:pPr lvl="1"/>
            <a:r>
              <a:rPr lang="en-US"/>
              <a:t>Zweite </a:t>
            </a:r>
            <a:r>
              <a:rPr lang="en-US" noProof="0"/>
              <a:t>Ebene</a:t>
            </a:r>
          </a:p>
          <a:p>
            <a:pPr lvl="2"/>
            <a:r>
              <a:rPr lang="en-US"/>
              <a:t>Dritte Ebene</a:t>
            </a:r>
          </a:p>
          <a:p>
            <a:pPr lvl="3"/>
            <a:r>
              <a:rPr lang="en-US"/>
              <a:t>Vierte Ebene</a:t>
            </a:r>
          </a:p>
          <a:p>
            <a:pPr lvl="4"/>
            <a:r>
              <a:rPr lang="en-US"/>
              <a:t>Fünfte Ebene</a:t>
            </a:r>
          </a:p>
        </p:txBody>
      </p:sp>
      <p:cxnSp>
        <p:nvCxnSpPr>
          <p:cNvPr id="9" name="Gerade Verbindung 8">
            <a:extLst>
              <a:ext uri="{FF2B5EF4-FFF2-40B4-BE49-F238E27FC236}">
                <a16:creationId xmlns:a16="http://schemas.microsoft.com/office/drawing/2014/main" id="{8A25C092-8722-3127-4189-0382D4FED2EE}"/>
              </a:ext>
            </a:extLst>
          </p:cNvPr>
          <p:cNvCxnSpPr/>
          <p:nvPr userDrawn="1"/>
        </p:nvCxnSpPr>
        <p:spPr>
          <a:xfrm>
            <a:off x="8077200" y="1485264"/>
            <a:ext cx="0" cy="4320000"/>
          </a:xfrm>
          <a:prstGeom prst="line">
            <a:avLst/>
          </a:prstGeom>
          <a:ln w="63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10" name="Gerade Verbindung 9">
            <a:extLst>
              <a:ext uri="{FF2B5EF4-FFF2-40B4-BE49-F238E27FC236}">
                <a16:creationId xmlns:a16="http://schemas.microsoft.com/office/drawing/2014/main" id="{F8F01756-DD05-2269-607A-CDB9B106B04E}"/>
              </a:ext>
            </a:extLst>
          </p:cNvPr>
          <p:cNvCxnSpPr/>
          <p:nvPr userDrawn="1"/>
        </p:nvCxnSpPr>
        <p:spPr>
          <a:xfrm>
            <a:off x="4114800" y="1485264"/>
            <a:ext cx="0" cy="4320000"/>
          </a:xfrm>
          <a:prstGeom prst="line">
            <a:avLst/>
          </a:prstGeom>
          <a:ln w="63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2" name="Textplatzhalter 11">
            <a:extLst>
              <a:ext uri="{FF2B5EF4-FFF2-40B4-BE49-F238E27FC236}">
                <a16:creationId xmlns:a16="http://schemas.microsoft.com/office/drawing/2014/main" id="{DBB9FC1A-2EF9-DA9F-F3EB-6232BB19458E}"/>
              </a:ext>
            </a:extLst>
          </p:cNvPr>
          <p:cNvSpPr>
            <a:spLocks noGrp="1"/>
          </p:cNvSpPr>
          <p:nvPr>
            <p:ph type="body" sz="quarter" idx="15" hasCustomPrompt="1"/>
          </p:nvPr>
        </p:nvSpPr>
        <p:spPr>
          <a:xfrm>
            <a:off x="407989" y="1485900"/>
            <a:ext cx="3436436" cy="1079004"/>
          </a:xfrm>
          <a:gradFill>
            <a:gsLst>
              <a:gs pos="100000">
                <a:srgbClr val="BCFBB2"/>
              </a:gs>
              <a:gs pos="0">
                <a:schemeClr val="accent4"/>
              </a:gs>
            </a:gsLst>
            <a:lin ang="18900000" scaled="0"/>
          </a:gradFill>
        </p:spPr>
        <p:txBody>
          <a:bodyPr lIns="216000" tIns="216000" rIns="216000" bIns="216000" anchor="ctr"/>
          <a:lstStyle>
            <a:lvl1pPr>
              <a:defRPr sz="2000">
                <a:solidFill>
                  <a:schemeClr val="tx1"/>
                </a:solidFill>
              </a:defRPr>
            </a:lvl1pPr>
          </a:lstStyle>
          <a:p>
            <a:pPr lvl="0"/>
            <a:r>
              <a:rPr lang="en-US"/>
              <a:t>Mastertextformat bearbeiten</a:t>
            </a:r>
          </a:p>
        </p:txBody>
      </p:sp>
      <p:sp>
        <p:nvSpPr>
          <p:cNvPr id="11" name="Textplatzhalter 11">
            <a:extLst>
              <a:ext uri="{FF2B5EF4-FFF2-40B4-BE49-F238E27FC236}">
                <a16:creationId xmlns:a16="http://schemas.microsoft.com/office/drawing/2014/main" id="{76D76EA9-2CB9-A7F7-4C30-E60707909D4D}"/>
              </a:ext>
            </a:extLst>
          </p:cNvPr>
          <p:cNvSpPr>
            <a:spLocks noGrp="1"/>
          </p:cNvSpPr>
          <p:nvPr>
            <p:ph type="body" sz="quarter" idx="16" hasCustomPrompt="1"/>
          </p:nvPr>
        </p:nvSpPr>
        <p:spPr>
          <a:xfrm>
            <a:off x="4367214" y="1485900"/>
            <a:ext cx="3439610" cy="1079004"/>
          </a:xfrm>
          <a:gradFill>
            <a:gsLst>
              <a:gs pos="100000">
                <a:srgbClr val="DBFF94"/>
              </a:gs>
              <a:gs pos="0">
                <a:srgbClr val="BCFBB2"/>
              </a:gs>
            </a:gsLst>
            <a:lin ang="18900000" scaled="0"/>
          </a:gradFill>
        </p:spPr>
        <p:txBody>
          <a:bodyPr lIns="216000" tIns="216000" rIns="216000" bIns="216000" anchor="ctr"/>
          <a:lstStyle>
            <a:lvl1pPr>
              <a:defRPr sz="2000">
                <a:solidFill>
                  <a:schemeClr val="tx1"/>
                </a:solidFill>
              </a:defRPr>
            </a:lvl1pPr>
          </a:lstStyle>
          <a:p>
            <a:pPr lvl="0"/>
            <a:r>
              <a:rPr lang="en-US"/>
              <a:t>Mastertextformat bearbeiten</a:t>
            </a:r>
          </a:p>
        </p:txBody>
      </p:sp>
      <p:sp>
        <p:nvSpPr>
          <p:cNvPr id="13" name="Textplatzhalter 11">
            <a:extLst>
              <a:ext uri="{FF2B5EF4-FFF2-40B4-BE49-F238E27FC236}">
                <a16:creationId xmlns:a16="http://schemas.microsoft.com/office/drawing/2014/main" id="{CB100DF5-301B-3793-6A82-761A31A934F0}"/>
              </a:ext>
            </a:extLst>
          </p:cNvPr>
          <p:cNvSpPr>
            <a:spLocks noGrp="1"/>
          </p:cNvSpPr>
          <p:nvPr>
            <p:ph type="body" sz="quarter" idx="17" hasCustomPrompt="1"/>
          </p:nvPr>
        </p:nvSpPr>
        <p:spPr>
          <a:xfrm>
            <a:off x="8328026" y="1485900"/>
            <a:ext cx="3455987" cy="1079004"/>
          </a:xfrm>
          <a:gradFill>
            <a:gsLst>
              <a:gs pos="100000">
                <a:schemeClr val="accent6"/>
              </a:gs>
              <a:gs pos="0">
                <a:srgbClr val="DBFF94"/>
              </a:gs>
            </a:gsLst>
            <a:lin ang="18900000" scaled="0"/>
          </a:gradFill>
        </p:spPr>
        <p:txBody>
          <a:bodyPr lIns="216000" tIns="216000" rIns="216000" bIns="216000" anchor="ctr"/>
          <a:lstStyle>
            <a:lvl1pPr>
              <a:defRPr sz="2000">
                <a:solidFill>
                  <a:schemeClr val="tx1"/>
                </a:solidFill>
              </a:defRPr>
            </a:lvl1pPr>
          </a:lstStyle>
          <a:p>
            <a:pPr lvl="0"/>
            <a:r>
              <a:rPr lang="en-US"/>
              <a:t>Mastertextformat bearbeiten</a:t>
            </a:r>
          </a:p>
        </p:txBody>
      </p:sp>
      <p:sp>
        <p:nvSpPr>
          <p:cNvPr id="14" name="Textplatzhalter 7">
            <a:extLst>
              <a:ext uri="{FF2B5EF4-FFF2-40B4-BE49-F238E27FC236}">
                <a16:creationId xmlns:a16="http://schemas.microsoft.com/office/drawing/2014/main" id="{423B5028-D3A9-46FC-0AC4-96612BEBA9CE}"/>
              </a:ext>
            </a:extLst>
          </p:cNvPr>
          <p:cNvSpPr>
            <a:spLocks noGrp="1"/>
          </p:cNvSpPr>
          <p:nvPr>
            <p:ph type="body" sz="quarter" idx="18" hasCustomPrompt="1"/>
          </p:nvPr>
        </p:nvSpPr>
        <p:spPr>
          <a:xfrm>
            <a:off x="407368" y="6453336"/>
            <a:ext cx="6480795" cy="191939"/>
          </a:xfrm>
        </p:spPr>
        <p:txBody>
          <a:bodyPr anchor="b"/>
          <a:lstStyle>
            <a:lvl1pPr>
              <a:defRPr sz="800">
                <a:solidFill>
                  <a:schemeClr val="tx2"/>
                </a:solidFill>
              </a:defRPr>
            </a:lvl1pPr>
          </a:lstStyle>
          <a:p>
            <a:pPr marL="0" marR="0" lvl="0" indent="0" algn="l" defTabSz="914400" rtl="0" eaLnBrk="1" fontAlgn="auto" latinLnBrk="0" hangingPunct="1">
              <a:lnSpc>
                <a:spcPct val="100000"/>
              </a:lnSpc>
              <a:spcBef>
                <a:spcPts val="0"/>
              </a:spcBef>
              <a:spcAft>
                <a:spcPts val="800"/>
              </a:spcAft>
              <a:buClrTx/>
              <a:buSzTx/>
              <a:buFont typeface="+mj-lt"/>
              <a:buNone/>
              <a:tabLst/>
              <a:defRPr/>
            </a:pPr>
            <a:r>
              <a:rPr lang="en-US"/>
              <a:t>References</a:t>
            </a:r>
          </a:p>
        </p:txBody>
      </p:sp>
    </p:spTree>
    <p:extLst>
      <p:ext uri="{BB962C8B-B14F-4D97-AF65-F5344CB8AC3E}">
        <p14:creationId xmlns:p14="http://schemas.microsoft.com/office/powerpoint/2010/main" val="2875264195"/>
      </p:ext>
    </p:extLst>
  </p:cSld>
  <p:clrMapOvr>
    <a:masterClrMapping/>
  </p:clrMapOvr>
  <p:extLst>
    <p:ext uri="{DCECCB84-F9BA-43D5-87BE-67443E8EF086}">
      <p15:sldGuideLst xmlns:p15="http://schemas.microsoft.com/office/powerpoint/2012/main">
        <p15:guide id="1" pos="2751" userDrawn="1">
          <p15:clr>
            <a:srgbClr val="FBAE40"/>
          </p15:clr>
        </p15:guide>
        <p15:guide id="2" pos="2434" userDrawn="1">
          <p15:clr>
            <a:srgbClr val="FBAE40"/>
          </p15:clr>
        </p15:guide>
        <p15:guide id="3" pos="4929" userDrawn="1">
          <p15:clr>
            <a:srgbClr val="FBAE40"/>
          </p15:clr>
        </p15:guide>
        <p15:guide id="4" pos="5246" userDrawn="1">
          <p15:clr>
            <a:srgbClr val="FBAE40"/>
          </p15:clr>
        </p15:guide>
        <p15:guide id="5" pos="5088" userDrawn="1">
          <p15:clr>
            <a:srgbClr val="FBAE40"/>
          </p15:clr>
        </p15:guide>
        <p15:guide id="6" pos="2592"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3 - picture box">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407368" y="3501008"/>
            <a:ext cx="3453610" cy="2304255"/>
          </a:xfrm>
        </p:spPr>
        <p:txBody>
          <a:bodyPr/>
          <a:lstStyle>
            <a:lvl1pPr>
              <a:defRPr sz="1600"/>
            </a:lvl1pPr>
            <a:lvl2pPr>
              <a:defRPr sz="1600"/>
            </a:lvl2pPr>
            <a:lvl3pPr>
              <a:defRPr sz="1600"/>
            </a:lvl3pPr>
            <a:lvl4pPr>
              <a:defRPr sz="1600"/>
            </a:lvl4pPr>
            <a:lvl5pPr>
              <a:defRPr sz="1600"/>
            </a:lvl5pPr>
          </a:lstStyle>
          <a:p>
            <a:pPr lvl="0"/>
            <a:r>
              <a:rPr lang="en-US"/>
              <a:t>Textmasterformat bearbeiten</a:t>
            </a:r>
          </a:p>
          <a:p>
            <a:pPr lvl="1"/>
            <a:r>
              <a:rPr lang="en-US"/>
              <a:t>Zweite </a:t>
            </a:r>
            <a:r>
              <a:rPr lang="en-US" noProof="0"/>
              <a:t>Ebene</a:t>
            </a:r>
          </a:p>
          <a:p>
            <a:pPr lvl="2"/>
            <a:r>
              <a:rPr lang="en-US"/>
              <a:t>Dritte Ebene</a:t>
            </a:r>
          </a:p>
          <a:p>
            <a:pPr lvl="3"/>
            <a:r>
              <a:rPr lang="en-US"/>
              <a:t>Vierte Ebene</a:t>
            </a:r>
          </a:p>
          <a:p>
            <a:pPr lvl="4"/>
            <a:r>
              <a:rPr lang="en-US"/>
              <a:t>Fünfte Ebene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4AB06D33-A354-4AE7-83CE-B540608E3FF7}" type="datetime1">
              <a:rPr lang="en-US" smtClean="0"/>
              <a:t>10/1/2025</a:t>
            </a:fld>
            <a:endParaRPr lang="en-US"/>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a:t>Footer</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US" smtClean="0"/>
              <a:pPr/>
              <a:t>‹#›</a:t>
            </a:fld>
            <a:endParaRPr lang="en-US"/>
          </a:p>
        </p:txBody>
      </p:sp>
      <p:sp>
        <p:nvSpPr>
          <p:cNvPr id="7" name="Titel 6">
            <a:extLst>
              <a:ext uri="{FF2B5EF4-FFF2-40B4-BE49-F238E27FC236}">
                <a16:creationId xmlns:a16="http://schemas.microsoft.com/office/drawing/2014/main" id="{FA845876-4737-DE51-1D11-D607570C9DA4}"/>
              </a:ext>
            </a:extLst>
          </p:cNvPr>
          <p:cNvSpPr>
            <a:spLocks noGrp="1"/>
          </p:cNvSpPr>
          <p:nvPr>
            <p:ph type="title" hasCustomPrompt="1"/>
          </p:nvPr>
        </p:nvSpPr>
        <p:spPr/>
        <p:txBody>
          <a:bodyPr/>
          <a:lstStyle/>
          <a:p>
            <a:r>
              <a:rPr lang="en-US"/>
              <a:t>Mastertitelformat bearbeiten</a:t>
            </a:r>
          </a:p>
        </p:txBody>
      </p:sp>
      <p:sp>
        <p:nvSpPr>
          <p:cNvPr id="2" name="Inhaltsplatzhalter 2">
            <a:extLst>
              <a:ext uri="{FF2B5EF4-FFF2-40B4-BE49-F238E27FC236}">
                <a16:creationId xmlns:a16="http://schemas.microsoft.com/office/drawing/2014/main" id="{01257076-966C-79A6-FC4B-8C42DE41FF95}"/>
              </a:ext>
            </a:extLst>
          </p:cNvPr>
          <p:cNvSpPr>
            <a:spLocks noGrp="1"/>
          </p:cNvSpPr>
          <p:nvPr>
            <p:ph idx="13" hasCustomPrompt="1"/>
          </p:nvPr>
        </p:nvSpPr>
        <p:spPr>
          <a:xfrm>
            <a:off x="8328632" y="3501008"/>
            <a:ext cx="3456000" cy="2304255"/>
          </a:xfrm>
        </p:spPr>
        <p:txBody>
          <a:bodyPr/>
          <a:lstStyle>
            <a:lvl1pPr>
              <a:defRPr sz="1600"/>
            </a:lvl1pPr>
            <a:lvl2pPr>
              <a:defRPr sz="1600"/>
            </a:lvl2pPr>
            <a:lvl3pPr>
              <a:defRPr sz="1600"/>
            </a:lvl3pPr>
            <a:lvl4pPr>
              <a:defRPr sz="1600"/>
            </a:lvl4pPr>
            <a:lvl5pPr>
              <a:defRPr sz="1600"/>
            </a:lvl5pPr>
          </a:lstStyle>
          <a:p>
            <a:pPr lvl="0"/>
            <a:r>
              <a:rPr lang="en-US"/>
              <a:t>Textmasterformat bearbeiten</a:t>
            </a:r>
          </a:p>
          <a:p>
            <a:pPr lvl="1"/>
            <a:r>
              <a:rPr lang="en-US"/>
              <a:t>Zweite </a:t>
            </a:r>
            <a:r>
              <a:rPr lang="en-US" noProof="0"/>
              <a:t>Ebene</a:t>
            </a:r>
          </a:p>
          <a:p>
            <a:pPr lvl="2"/>
            <a:r>
              <a:rPr lang="en-US"/>
              <a:t>Dritte Ebene</a:t>
            </a:r>
          </a:p>
          <a:p>
            <a:pPr lvl="3"/>
            <a:r>
              <a:rPr lang="en-US"/>
              <a:t>Vierte Ebene</a:t>
            </a:r>
          </a:p>
          <a:p>
            <a:pPr lvl="4"/>
            <a:r>
              <a:rPr lang="en-US"/>
              <a:t>Fünfte Ebene</a:t>
            </a:r>
          </a:p>
        </p:txBody>
      </p:sp>
      <p:sp>
        <p:nvSpPr>
          <p:cNvPr id="8" name="Inhaltsplatzhalter 2">
            <a:extLst>
              <a:ext uri="{FF2B5EF4-FFF2-40B4-BE49-F238E27FC236}">
                <a16:creationId xmlns:a16="http://schemas.microsoft.com/office/drawing/2014/main" id="{4F9EACFA-EF43-2A76-4BDB-9E0E50BB5580}"/>
              </a:ext>
            </a:extLst>
          </p:cNvPr>
          <p:cNvSpPr>
            <a:spLocks noGrp="1"/>
          </p:cNvSpPr>
          <p:nvPr>
            <p:ph idx="14" hasCustomPrompt="1"/>
          </p:nvPr>
        </p:nvSpPr>
        <p:spPr>
          <a:xfrm>
            <a:off x="4368608" y="3501008"/>
            <a:ext cx="3455983" cy="2304255"/>
          </a:xfrm>
        </p:spPr>
        <p:txBody>
          <a:bodyPr/>
          <a:lstStyle>
            <a:lvl1pPr>
              <a:defRPr sz="1600"/>
            </a:lvl1pPr>
            <a:lvl2pPr>
              <a:defRPr sz="1600"/>
            </a:lvl2pPr>
            <a:lvl3pPr>
              <a:defRPr sz="1600"/>
            </a:lvl3pPr>
            <a:lvl4pPr>
              <a:defRPr sz="1600"/>
            </a:lvl4pPr>
            <a:lvl5pPr>
              <a:defRPr sz="1600"/>
            </a:lvl5pPr>
          </a:lstStyle>
          <a:p>
            <a:pPr lvl="0"/>
            <a:r>
              <a:rPr lang="en-US"/>
              <a:t>Textmasterformat bearbeiten</a:t>
            </a:r>
          </a:p>
          <a:p>
            <a:pPr lvl="1"/>
            <a:r>
              <a:rPr lang="en-US"/>
              <a:t>Zweite </a:t>
            </a:r>
            <a:r>
              <a:rPr lang="en-US" noProof="0"/>
              <a:t>Ebene</a:t>
            </a:r>
          </a:p>
          <a:p>
            <a:pPr lvl="2"/>
            <a:r>
              <a:rPr lang="en-US"/>
              <a:t>Dritte Ebene</a:t>
            </a:r>
          </a:p>
          <a:p>
            <a:pPr lvl="3"/>
            <a:r>
              <a:rPr lang="en-US"/>
              <a:t>Vierte Ebene</a:t>
            </a:r>
          </a:p>
          <a:p>
            <a:pPr lvl="4"/>
            <a:r>
              <a:rPr lang="en-US"/>
              <a:t>Fünfte Ebene</a:t>
            </a:r>
          </a:p>
        </p:txBody>
      </p:sp>
      <p:cxnSp>
        <p:nvCxnSpPr>
          <p:cNvPr id="9" name="Gerade Verbindung 8">
            <a:extLst>
              <a:ext uri="{FF2B5EF4-FFF2-40B4-BE49-F238E27FC236}">
                <a16:creationId xmlns:a16="http://schemas.microsoft.com/office/drawing/2014/main" id="{8A25C092-8722-3127-4189-0382D4FED2EE}"/>
              </a:ext>
            </a:extLst>
          </p:cNvPr>
          <p:cNvCxnSpPr/>
          <p:nvPr userDrawn="1"/>
        </p:nvCxnSpPr>
        <p:spPr>
          <a:xfrm>
            <a:off x="8077200" y="1485264"/>
            <a:ext cx="0" cy="4320000"/>
          </a:xfrm>
          <a:prstGeom prst="line">
            <a:avLst/>
          </a:prstGeom>
          <a:ln w="63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10" name="Gerade Verbindung 9">
            <a:extLst>
              <a:ext uri="{FF2B5EF4-FFF2-40B4-BE49-F238E27FC236}">
                <a16:creationId xmlns:a16="http://schemas.microsoft.com/office/drawing/2014/main" id="{F8F01756-DD05-2269-607A-CDB9B106B04E}"/>
              </a:ext>
            </a:extLst>
          </p:cNvPr>
          <p:cNvCxnSpPr/>
          <p:nvPr userDrawn="1"/>
        </p:nvCxnSpPr>
        <p:spPr>
          <a:xfrm>
            <a:off x="4114800" y="1485264"/>
            <a:ext cx="0" cy="4320000"/>
          </a:xfrm>
          <a:prstGeom prst="line">
            <a:avLst/>
          </a:prstGeom>
          <a:ln w="63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2" name="Textplatzhalter 11">
            <a:extLst>
              <a:ext uri="{FF2B5EF4-FFF2-40B4-BE49-F238E27FC236}">
                <a16:creationId xmlns:a16="http://schemas.microsoft.com/office/drawing/2014/main" id="{DBB9FC1A-2EF9-DA9F-F3EB-6232BB19458E}"/>
              </a:ext>
            </a:extLst>
          </p:cNvPr>
          <p:cNvSpPr>
            <a:spLocks noGrp="1"/>
          </p:cNvSpPr>
          <p:nvPr>
            <p:ph type="body" sz="quarter" idx="15" hasCustomPrompt="1"/>
          </p:nvPr>
        </p:nvSpPr>
        <p:spPr>
          <a:xfrm>
            <a:off x="407989" y="2636912"/>
            <a:ext cx="3436436" cy="576000"/>
          </a:xfrm>
          <a:noFill/>
        </p:spPr>
        <p:txBody>
          <a:bodyPr lIns="0" tIns="0" rIns="0" bIns="0" anchor="ctr"/>
          <a:lstStyle>
            <a:lvl1pPr algn="ctr">
              <a:defRPr sz="2400">
                <a:solidFill>
                  <a:schemeClr val="tx1"/>
                </a:solidFill>
              </a:defRPr>
            </a:lvl1pPr>
          </a:lstStyle>
          <a:p>
            <a:pPr lvl="0"/>
            <a:r>
              <a:rPr lang="en-US"/>
              <a:t>Mastertextformat bearbeiten</a:t>
            </a:r>
          </a:p>
        </p:txBody>
      </p:sp>
      <p:sp>
        <p:nvSpPr>
          <p:cNvPr id="11" name="Textplatzhalter 11">
            <a:extLst>
              <a:ext uri="{FF2B5EF4-FFF2-40B4-BE49-F238E27FC236}">
                <a16:creationId xmlns:a16="http://schemas.microsoft.com/office/drawing/2014/main" id="{76D76EA9-2CB9-A7F7-4C30-E60707909D4D}"/>
              </a:ext>
            </a:extLst>
          </p:cNvPr>
          <p:cNvSpPr>
            <a:spLocks noGrp="1"/>
          </p:cNvSpPr>
          <p:nvPr>
            <p:ph type="body" sz="quarter" idx="16" hasCustomPrompt="1"/>
          </p:nvPr>
        </p:nvSpPr>
        <p:spPr>
          <a:xfrm>
            <a:off x="4367214" y="2636912"/>
            <a:ext cx="3439610" cy="576000"/>
          </a:xfrm>
          <a:noFill/>
        </p:spPr>
        <p:txBody>
          <a:bodyPr lIns="0" tIns="0" rIns="0" bIns="0" anchor="ctr"/>
          <a:lstStyle>
            <a:lvl1pPr algn="ctr">
              <a:defRPr sz="2400">
                <a:solidFill>
                  <a:schemeClr val="tx1"/>
                </a:solidFill>
              </a:defRPr>
            </a:lvl1pPr>
          </a:lstStyle>
          <a:p>
            <a:pPr lvl="0"/>
            <a:r>
              <a:rPr lang="en-US"/>
              <a:t>Mastertextformat bearbeiten</a:t>
            </a:r>
          </a:p>
        </p:txBody>
      </p:sp>
      <p:sp>
        <p:nvSpPr>
          <p:cNvPr id="13" name="Textplatzhalter 11">
            <a:extLst>
              <a:ext uri="{FF2B5EF4-FFF2-40B4-BE49-F238E27FC236}">
                <a16:creationId xmlns:a16="http://schemas.microsoft.com/office/drawing/2014/main" id="{CB100DF5-301B-3793-6A82-761A31A934F0}"/>
              </a:ext>
            </a:extLst>
          </p:cNvPr>
          <p:cNvSpPr>
            <a:spLocks noGrp="1"/>
          </p:cNvSpPr>
          <p:nvPr>
            <p:ph type="body" sz="quarter" idx="17" hasCustomPrompt="1"/>
          </p:nvPr>
        </p:nvSpPr>
        <p:spPr>
          <a:xfrm>
            <a:off x="8328026" y="2636912"/>
            <a:ext cx="3455987" cy="576000"/>
          </a:xfrm>
          <a:noFill/>
        </p:spPr>
        <p:txBody>
          <a:bodyPr lIns="0" tIns="0" rIns="0" bIns="0" anchor="ctr"/>
          <a:lstStyle>
            <a:lvl1pPr algn="ctr">
              <a:defRPr sz="2400">
                <a:solidFill>
                  <a:schemeClr val="tx1"/>
                </a:solidFill>
              </a:defRPr>
            </a:lvl1pPr>
          </a:lstStyle>
          <a:p>
            <a:pPr lvl="0"/>
            <a:r>
              <a:rPr lang="en-US"/>
              <a:t>Mastertextformat bearbeiten</a:t>
            </a:r>
          </a:p>
        </p:txBody>
      </p:sp>
      <p:sp>
        <p:nvSpPr>
          <p:cNvPr id="14" name="Textplatzhalter 7">
            <a:extLst>
              <a:ext uri="{FF2B5EF4-FFF2-40B4-BE49-F238E27FC236}">
                <a16:creationId xmlns:a16="http://schemas.microsoft.com/office/drawing/2014/main" id="{423B5028-D3A9-46FC-0AC4-96612BEBA9CE}"/>
              </a:ext>
            </a:extLst>
          </p:cNvPr>
          <p:cNvSpPr>
            <a:spLocks noGrp="1"/>
          </p:cNvSpPr>
          <p:nvPr>
            <p:ph type="body" sz="quarter" idx="18" hasCustomPrompt="1"/>
          </p:nvPr>
        </p:nvSpPr>
        <p:spPr>
          <a:xfrm>
            <a:off x="407368" y="6453336"/>
            <a:ext cx="6480795" cy="191939"/>
          </a:xfrm>
        </p:spPr>
        <p:txBody>
          <a:bodyPr anchor="b"/>
          <a:lstStyle>
            <a:lvl1pPr>
              <a:defRPr sz="800">
                <a:solidFill>
                  <a:schemeClr val="tx2"/>
                </a:solidFill>
              </a:defRPr>
            </a:lvl1pPr>
          </a:lstStyle>
          <a:p>
            <a:pPr marL="0" marR="0" lvl="0" indent="0" algn="l" defTabSz="914400" rtl="0" eaLnBrk="1" fontAlgn="auto" latinLnBrk="0" hangingPunct="1">
              <a:lnSpc>
                <a:spcPct val="100000"/>
              </a:lnSpc>
              <a:spcBef>
                <a:spcPts val="0"/>
              </a:spcBef>
              <a:spcAft>
                <a:spcPts val="800"/>
              </a:spcAft>
              <a:buClrTx/>
              <a:buSzTx/>
              <a:buFont typeface="+mj-lt"/>
              <a:buNone/>
              <a:tabLst/>
              <a:defRPr/>
            </a:pPr>
            <a:r>
              <a:rPr lang="en-US"/>
              <a:t>References</a:t>
            </a:r>
          </a:p>
        </p:txBody>
      </p:sp>
      <p:sp>
        <p:nvSpPr>
          <p:cNvPr id="16" name="Bildplatzhalter 15">
            <a:extLst>
              <a:ext uri="{FF2B5EF4-FFF2-40B4-BE49-F238E27FC236}">
                <a16:creationId xmlns:a16="http://schemas.microsoft.com/office/drawing/2014/main" id="{98EA7AD8-6361-6E68-08C1-1EBA1F052862}"/>
              </a:ext>
            </a:extLst>
          </p:cNvPr>
          <p:cNvSpPr>
            <a:spLocks noGrp="1"/>
          </p:cNvSpPr>
          <p:nvPr>
            <p:ph type="pic" sz="quarter" idx="19"/>
          </p:nvPr>
        </p:nvSpPr>
        <p:spPr>
          <a:xfrm>
            <a:off x="407989" y="1485263"/>
            <a:ext cx="3452990" cy="935561"/>
          </a:xfrm>
        </p:spPr>
        <p:txBody>
          <a:bodyPr/>
          <a:lstStyle/>
          <a:p>
            <a:endParaRPr lang="en-US"/>
          </a:p>
        </p:txBody>
      </p:sp>
      <p:sp>
        <p:nvSpPr>
          <p:cNvPr id="17" name="Bildplatzhalter 15">
            <a:extLst>
              <a:ext uri="{FF2B5EF4-FFF2-40B4-BE49-F238E27FC236}">
                <a16:creationId xmlns:a16="http://schemas.microsoft.com/office/drawing/2014/main" id="{A0EDB4E7-5600-B559-5191-D31AD449C477}"/>
              </a:ext>
            </a:extLst>
          </p:cNvPr>
          <p:cNvSpPr>
            <a:spLocks noGrp="1"/>
          </p:cNvSpPr>
          <p:nvPr>
            <p:ph type="pic" sz="quarter" idx="20"/>
          </p:nvPr>
        </p:nvSpPr>
        <p:spPr>
          <a:xfrm>
            <a:off x="4368622" y="1485263"/>
            <a:ext cx="3455986" cy="935561"/>
          </a:xfrm>
        </p:spPr>
        <p:txBody>
          <a:bodyPr/>
          <a:lstStyle/>
          <a:p>
            <a:endParaRPr lang="en-US"/>
          </a:p>
        </p:txBody>
      </p:sp>
      <p:sp>
        <p:nvSpPr>
          <p:cNvPr id="18" name="Bildplatzhalter 15">
            <a:extLst>
              <a:ext uri="{FF2B5EF4-FFF2-40B4-BE49-F238E27FC236}">
                <a16:creationId xmlns:a16="http://schemas.microsoft.com/office/drawing/2014/main" id="{EDC251EE-A53C-24B8-F456-B24F8049F328}"/>
              </a:ext>
            </a:extLst>
          </p:cNvPr>
          <p:cNvSpPr>
            <a:spLocks noGrp="1"/>
          </p:cNvSpPr>
          <p:nvPr>
            <p:ph type="pic" sz="quarter" idx="21"/>
          </p:nvPr>
        </p:nvSpPr>
        <p:spPr>
          <a:xfrm>
            <a:off x="8327368" y="1485263"/>
            <a:ext cx="3456000" cy="935561"/>
          </a:xfrm>
        </p:spPr>
        <p:txBody>
          <a:bodyPr/>
          <a:lstStyle/>
          <a:p>
            <a:endParaRPr lang="en-US"/>
          </a:p>
        </p:txBody>
      </p:sp>
    </p:spTree>
    <p:extLst>
      <p:ext uri="{BB962C8B-B14F-4D97-AF65-F5344CB8AC3E}">
        <p14:creationId xmlns:p14="http://schemas.microsoft.com/office/powerpoint/2010/main" val="853059020"/>
      </p:ext>
    </p:extLst>
  </p:cSld>
  <p:clrMapOvr>
    <a:masterClrMapping/>
  </p:clrMapOvr>
  <p:extLst>
    <p:ext uri="{DCECCB84-F9BA-43D5-87BE-67443E8EF086}">
      <p15:sldGuideLst xmlns:p15="http://schemas.microsoft.com/office/powerpoint/2012/main">
        <p15:guide id="1" pos="2751" userDrawn="1">
          <p15:clr>
            <a:srgbClr val="FBAE40"/>
          </p15:clr>
        </p15:guide>
        <p15:guide id="2" pos="2434" userDrawn="1">
          <p15:clr>
            <a:srgbClr val="FBAE40"/>
          </p15:clr>
        </p15:guide>
        <p15:guide id="3" pos="4929" userDrawn="1">
          <p15:clr>
            <a:srgbClr val="FBAE40"/>
          </p15:clr>
        </p15:guide>
        <p15:guide id="4" pos="5246" userDrawn="1">
          <p15:clr>
            <a:srgbClr val="FBAE40"/>
          </p15:clr>
        </p15:guide>
        <p15:guide id="5" pos="5088" userDrawn="1">
          <p15:clr>
            <a:srgbClr val="FBAE40"/>
          </p15:clr>
        </p15:guide>
        <p15:guide id="6" pos="2592"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and picture across">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47096E50-E20E-4667-B455-FE33CC619420}" type="datetime1">
              <a:rPr lang="en-US" smtClean="0"/>
              <a:t>10/1/2025</a:t>
            </a:fld>
            <a:endParaRPr lang="en-US"/>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a:t>Footer</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US" smtClean="0"/>
              <a:pPr/>
              <a:t>‹#›</a:t>
            </a:fld>
            <a:endParaRPr lang="en-US"/>
          </a:p>
        </p:txBody>
      </p:sp>
      <p:sp>
        <p:nvSpPr>
          <p:cNvPr id="7" name="Titel 6">
            <a:extLst>
              <a:ext uri="{FF2B5EF4-FFF2-40B4-BE49-F238E27FC236}">
                <a16:creationId xmlns:a16="http://schemas.microsoft.com/office/drawing/2014/main" id="{FA845876-4737-DE51-1D11-D607570C9DA4}"/>
              </a:ext>
            </a:extLst>
          </p:cNvPr>
          <p:cNvSpPr>
            <a:spLocks noGrp="1"/>
          </p:cNvSpPr>
          <p:nvPr>
            <p:ph type="title" hasCustomPrompt="1"/>
          </p:nvPr>
        </p:nvSpPr>
        <p:spPr/>
        <p:txBody>
          <a:bodyPr/>
          <a:lstStyle/>
          <a:p>
            <a:r>
              <a:rPr lang="en-US"/>
              <a:t>Mastertitelformat bearbeiten</a:t>
            </a:r>
          </a:p>
        </p:txBody>
      </p:sp>
      <p:sp>
        <p:nvSpPr>
          <p:cNvPr id="2" name="Inhaltsplatzhalter 2">
            <a:extLst>
              <a:ext uri="{FF2B5EF4-FFF2-40B4-BE49-F238E27FC236}">
                <a16:creationId xmlns:a16="http://schemas.microsoft.com/office/drawing/2014/main" id="{01257076-966C-79A6-FC4B-8C42DE41FF95}"/>
              </a:ext>
            </a:extLst>
          </p:cNvPr>
          <p:cNvSpPr>
            <a:spLocks noGrp="1"/>
          </p:cNvSpPr>
          <p:nvPr>
            <p:ph idx="13" hasCustomPrompt="1"/>
          </p:nvPr>
        </p:nvSpPr>
        <p:spPr>
          <a:xfrm>
            <a:off x="8328222" y="1485264"/>
            <a:ext cx="3456001" cy="4320000"/>
          </a:xfrm>
        </p:spPr>
        <p:txBody>
          <a:bodyPr/>
          <a:lstStyle/>
          <a:p>
            <a:pPr lvl="0"/>
            <a:r>
              <a:rPr lang="en-US"/>
              <a:t>Textmasterformat bearbeiten</a:t>
            </a:r>
          </a:p>
          <a:p>
            <a:pPr lvl="1"/>
            <a:r>
              <a:rPr lang="en-US"/>
              <a:t>Zweite </a:t>
            </a:r>
            <a:r>
              <a:rPr lang="en-US" noProof="0"/>
              <a:t>Ebene</a:t>
            </a:r>
          </a:p>
          <a:p>
            <a:pPr lvl="2"/>
            <a:r>
              <a:rPr lang="en-US"/>
              <a:t>Dritte Ebene</a:t>
            </a:r>
          </a:p>
          <a:p>
            <a:pPr lvl="3"/>
            <a:r>
              <a:rPr lang="en-US"/>
              <a:t>Vierte Ebene</a:t>
            </a:r>
          </a:p>
          <a:p>
            <a:pPr lvl="4"/>
            <a:r>
              <a:rPr lang="en-US"/>
              <a:t>Fünfte Ebene</a:t>
            </a:r>
          </a:p>
        </p:txBody>
      </p:sp>
      <p:sp>
        <p:nvSpPr>
          <p:cNvPr id="10" name="Bildplatzhalter 9">
            <a:extLst>
              <a:ext uri="{FF2B5EF4-FFF2-40B4-BE49-F238E27FC236}">
                <a16:creationId xmlns:a16="http://schemas.microsoft.com/office/drawing/2014/main" id="{A10B3D5D-A6DD-4EFD-098C-0CF232EC120C}"/>
              </a:ext>
            </a:extLst>
          </p:cNvPr>
          <p:cNvSpPr>
            <a:spLocks noGrp="1"/>
          </p:cNvSpPr>
          <p:nvPr>
            <p:ph type="pic" sz="quarter" idx="14"/>
          </p:nvPr>
        </p:nvSpPr>
        <p:spPr>
          <a:xfrm>
            <a:off x="0" y="1485676"/>
            <a:ext cx="7824609" cy="5372324"/>
          </a:xfrm>
        </p:spPr>
        <p:txBody>
          <a:bodyPr/>
          <a:lstStyle/>
          <a:p>
            <a:endParaRPr lang="en-US"/>
          </a:p>
        </p:txBody>
      </p:sp>
      <p:sp>
        <p:nvSpPr>
          <p:cNvPr id="3" name="Textplatzhalter 7">
            <a:extLst>
              <a:ext uri="{FF2B5EF4-FFF2-40B4-BE49-F238E27FC236}">
                <a16:creationId xmlns:a16="http://schemas.microsoft.com/office/drawing/2014/main" id="{F1DF940A-C960-A75E-8147-AE3BB27A9F18}"/>
              </a:ext>
            </a:extLst>
          </p:cNvPr>
          <p:cNvSpPr>
            <a:spLocks noGrp="1"/>
          </p:cNvSpPr>
          <p:nvPr>
            <p:ph type="body" sz="quarter" idx="15" hasCustomPrompt="1"/>
          </p:nvPr>
        </p:nvSpPr>
        <p:spPr>
          <a:xfrm>
            <a:off x="407368" y="6453336"/>
            <a:ext cx="6480795" cy="191939"/>
          </a:xfrm>
        </p:spPr>
        <p:txBody>
          <a:bodyPr anchor="b"/>
          <a:lstStyle>
            <a:lvl1pPr>
              <a:defRPr sz="800">
                <a:solidFill>
                  <a:schemeClr val="tx2"/>
                </a:solidFill>
              </a:defRPr>
            </a:lvl1pPr>
          </a:lstStyle>
          <a:p>
            <a:pPr marL="0" marR="0" lvl="0" indent="0" algn="l" defTabSz="914400" rtl="0" eaLnBrk="1" fontAlgn="auto" latinLnBrk="0" hangingPunct="1">
              <a:lnSpc>
                <a:spcPct val="100000"/>
              </a:lnSpc>
              <a:spcBef>
                <a:spcPts val="0"/>
              </a:spcBef>
              <a:spcAft>
                <a:spcPts val="800"/>
              </a:spcAft>
              <a:buClrTx/>
              <a:buSzTx/>
              <a:buFont typeface="+mj-lt"/>
              <a:buNone/>
              <a:tabLst/>
              <a:defRPr/>
            </a:pPr>
            <a:r>
              <a:rPr lang="en-US"/>
              <a:t>References</a:t>
            </a:r>
          </a:p>
        </p:txBody>
      </p:sp>
    </p:spTree>
    <p:extLst>
      <p:ext uri="{BB962C8B-B14F-4D97-AF65-F5344CB8AC3E}">
        <p14:creationId xmlns:p14="http://schemas.microsoft.com/office/powerpoint/2010/main" val="2886920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picture portrait">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D326178F-DE69-40CF-945F-9555A9941D64}" type="datetime1">
              <a:rPr lang="en-US" noProof="0" smtClean="0"/>
              <a:t>10/1/2025</a:t>
            </a:fld>
            <a:endParaRPr lang="en-US" noProof="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Footer</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US" noProof="0" smtClean="0"/>
              <a:pPr/>
              <a:t>‹#›</a:t>
            </a:fld>
            <a:endParaRPr lang="en-US" noProof="0"/>
          </a:p>
        </p:txBody>
      </p:sp>
      <p:sp>
        <p:nvSpPr>
          <p:cNvPr id="7" name="Titel 6">
            <a:extLst>
              <a:ext uri="{FF2B5EF4-FFF2-40B4-BE49-F238E27FC236}">
                <a16:creationId xmlns:a16="http://schemas.microsoft.com/office/drawing/2014/main" id="{FA845876-4737-DE51-1D11-D607570C9DA4}"/>
              </a:ext>
            </a:extLst>
          </p:cNvPr>
          <p:cNvSpPr>
            <a:spLocks noGrp="1"/>
          </p:cNvSpPr>
          <p:nvPr>
            <p:ph type="title" hasCustomPrompt="1"/>
          </p:nvPr>
        </p:nvSpPr>
        <p:spPr>
          <a:xfrm>
            <a:off x="6311366" y="476784"/>
            <a:ext cx="5472001" cy="576000"/>
          </a:xfrm>
        </p:spPr>
        <p:txBody>
          <a:bodyPr/>
          <a:lstStyle/>
          <a:p>
            <a:r>
              <a:rPr lang="en-US" noProof="0"/>
              <a:t>Mastertitelformat bearbeiten</a:t>
            </a:r>
          </a:p>
        </p:txBody>
      </p:sp>
      <p:sp>
        <p:nvSpPr>
          <p:cNvPr id="2" name="Inhaltsplatzhalter 2">
            <a:extLst>
              <a:ext uri="{FF2B5EF4-FFF2-40B4-BE49-F238E27FC236}">
                <a16:creationId xmlns:a16="http://schemas.microsoft.com/office/drawing/2014/main" id="{01257076-966C-79A6-FC4B-8C42DE41FF95}"/>
              </a:ext>
            </a:extLst>
          </p:cNvPr>
          <p:cNvSpPr>
            <a:spLocks noGrp="1"/>
          </p:cNvSpPr>
          <p:nvPr>
            <p:ph idx="13" hasCustomPrompt="1"/>
          </p:nvPr>
        </p:nvSpPr>
        <p:spPr>
          <a:xfrm>
            <a:off x="6312630" y="1485264"/>
            <a:ext cx="5472001" cy="4320000"/>
          </a:xfrm>
        </p:spPr>
        <p:txBody>
          <a:bodyPr/>
          <a:lstStyle/>
          <a:p>
            <a:pPr lvl="0"/>
            <a:r>
              <a:rPr lang="en-US" noProof="0" err="1"/>
              <a:t>Textmasterformat</a:t>
            </a:r>
            <a:r>
              <a:rPr lang="en-US" noProof="0"/>
              <a:t> </a:t>
            </a:r>
            <a:r>
              <a:rPr lang="en-US" noProof="0" err="1"/>
              <a:t>bearbeiten</a:t>
            </a:r>
            <a:endParaRPr lang="en-US" noProof="0"/>
          </a:p>
          <a:p>
            <a:pPr lvl="1"/>
            <a:r>
              <a:rPr lang="en-US" noProof="0" err="1"/>
              <a:t>Zweite</a:t>
            </a:r>
            <a:r>
              <a:rPr lang="en-US" noProof="0"/>
              <a:t> Ebene</a:t>
            </a:r>
          </a:p>
          <a:p>
            <a:pPr lvl="2"/>
            <a:r>
              <a:rPr lang="en-US" noProof="0" err="1"/>
              <a:t>Dritte</a:t>
            </a:r>
            <a:r>
              <a:rPr lang="en-US" noProof="0"/>
              <a:t> Ebene</a:t>
            </a:r>
          </a:p>
          <a:p>
            <a:pPr lvl="3"/>
            <a:r>
              <a:rPr lang="en-US" noProof="0" err="1"/>
              <a:t>Vierte</a:t>
            </a:r>
            <a:r>
              <a:rPr lang="en-US" noProof="0"/>
              <a:t> Ebene</a:t>
            </a:r>
          </a:p>
          <a:p>
            <a:pPr lvl="4"/>
            <a:r>
              <a:rPr lang="en-US" noProof="0" err="1"/>
              <a:t>Fünfte</a:t>
            </a:r>
            <a:r>
              <a:rPr lang="en-US" noProof="0"/>
              <a:t> Ebene</a:t>
            </a:r>
          </a:p>
        </p:txBody>
      </p:sp>
      <p:sp>
        <p:nvSpPr>
          <p:cNvPr id="8" name="Bildplatzhalter 9">
            <a:extLst>
              <a:ext uri="{FF2B5EF4-FFF2-40B4-BE49-F238E27FC236}">
                <a16:creationId xmlns:a16="http://schemas.microsoft.com/office/drawing/2014/main" id="{E5D093CB-9B93-D2F7-D69D-0EF24A647A0E}"/>
              </a:ext>
            </a:extLst>
          </p:cNvPr>
          <p:cNvSpPr>
            <a:spLocks noGrp="1"/>
          </p:cNvSpPr>
          <p:nvPr>
            <p:ph type="pic" sz="quarter" idx="14"/>
          </p:nvPr>
        </p:nvSpPr>
        <p:spPr>
          <a:xfrm>
            <a:off x="1" y="0"/>
            <a:ext cx="5879367" cy="6858000"/>
          </a:xfrm>
        </p:spPr>
        <p:txBody>
          <a:bodyPr/>
          <a:lstStyle/>
          <a:p>
            <a:endParaRPr lang="en-US" noProof="0"/>
          </a:p>
        </p:txBody>
      </p:sp>
      <p:sp>
        <p:nvSpPr>
          <p:cNvPr id="3" name="Textplatzhalter 7">
            <a:extLst>
              <a:ext uri="{FF2B5EF4-FFF2-40B4-BE49-F238E27FC236}">
                <a16:creationId xmlns:a16="http://schemas.microsoft.com/office/drawing/2014/main" id="{AE0A719E-88E2-1564-7CB7-9459B0860D9A}"/>
              </a:ext>
            </a:extLst>
          </p:cNvPr>
          <p:cNvSpPr>
            <a:spLocks noGrp="1"/>
          </p:cNvSpPr>
          <p:nvPr>
            <p:ph type="body" sz="quarter" idx="15" hasCustomPrompt="1"/>
          </p:nvPr>
        </p:nvSpPr>
        <p:spPr>
          <a:xfrm>
            <a:off x="407368" y="6453336"/>
            <a:ext cx="6480795" cy="191939"/>
          </a:xfrm>
        </p:spPr>
        <p:txBody>
          <a:bodyPr anchor="b"/>
          <a:lstStyle>
            <a:lvl1pPr>
              <a:defRPr sz="800">
                <a:solidFill>
                  <a:schemeClr val="tx2"/>
                </a:solidFill>
              </a:defRPr>
            </a:lvl1pPr>
          </a:lstStyle>
          <a:p>
            <a:pPr marL="0" marR="0" lvl="0" indent="0" algn="l" defTabSz="914400" rtl="0" eaLnBrk="1" fontAlgn="auto" latinLnBrk="0" hangingPunct="1">
              <a:lnSpc>
                <a:spcPct val="100000"/>
              </a:lnSpc>
              <a:spcBef>
                <a:spcPts val="0"/>
              </a:spcBef>
              <a:spcAft>
                <a:spcPts val="800"/>
              </a:spcAft>
              <a:buClrTx/>
              <a:buSzTx/>
              <a:buFont typeface="+mj-lt"/>
              <a:buNone/>
              <a:tabLst/>
              <a:defRPr/>
            </a:pPr>
            <a:r>
              <a:rPr lang="en-US" noProof="0"/>
              <a:t>References</a:t>
            </a:r>
          </a:p>
        </p:txBody>
      </p:sp>
    </p:spTree>
    <p:extLst>
      <p:ext uri="{BB962C8B-B14F-4D97-AF65-F5344CB8AC3E}">
        <p14:creationId xmlns:p14="http://schemas.microsoft.com/office/powerpoint/2010/main" val="21919274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left/right">
    <p:spTree>
      <p:nvGrpSpPr>
        <p:cNvPr id="1" name=""/>
        <p:cNvGrpSpPr/>
        <p:nvPr/>
      </p:nvGrpSpPr>
      <p:grpSpPr>
        <a:xfrm>
          <a:off x="0" y="0"/>
          <a:ext cx="0" cy="0"/>
          <a:chOff x="0" y="0"/>
          <a:chExt cx="0" cy="0"/>
        </a:xfrm>
      </p:grpSpPr>
      <p:pic>
        <p:nvPicPr>
          <p:cNvPr id="8" name="Picture 8">
            <a:extLst>
              <a:ext uri="{FF2B5EF4-FFF2-40B4-BE49-F238E27FC236}">
                <a16:creationId xmlns:a16="http://schemas.microsoft.com/office/drawing/2014/main" id="{A70E2355-294D-5866-A5E8-B2187E700C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b="44764"/>
          <a:stretch/>
        </p:blipFill>
        <p:spPr>
          <a:xfrm rot="10800000">
            <a:off x="5375920" y="-99393"/>
            <a:ext cx="2993635" cy="6984776"/>
          </a:xfrm>
          <a:prstGeom prst="rect">
            <a:avLst/>
          </a:prstGeom>
        </p:spPr>
      </p:pic>
      <p:sp>
        <p:nvSpPr>
          <p:cNvPr id="3" name="Inhaltsplatzhalter 2"/>
          <p:cNvSpPr>
            <a:spLocks noGrp="1"/>
          </p:cNvSpPr>
          <p:nvPr>
            <p:ph idx="1" hasCustomPrompt="1"/>
          </p:nvPr>
        </p:nvSpPr>
        <p:spPr>
          <a:xfrm>
            <a:off x="407368" y="1485264"/>
            <a:ext cx="5472000" cy="4320000"/>
          </a:xfrm>
        </p:spPr>
        <p:txBody>
          <a:bodyPr/>
          <a:lstStyle/>
          <a:p>
            <a:pPr lvl="0"/>
            <a:r>
              <a:rPr lang="en-US"/>
              <a:t>Textmasterformat bearbeiten</a:t>
            </a:r>
          </a:p>
          <a:p>
            <a:pPr lvl="1"/>
            <a:r>
              <a:rPr lang="en-US"/>
              <a:t>Zweite </a:t>
            </a:r>
            <a:r>
              <a:rPr lang="en-US" noProof="0"/>
              <a:t>Ebene</a:t>
            </a:r>
          </a:p>
          <a:p>
            <a:pPr lvl="2"/>
            <a:r>
              <a:rPr lang="en-US"/>
              <a:t>Dritte Ebene</a:t>
            </a:r>
          </a:p>
          <a:p>
            <a:pPr lvl="3"/>
            <a:r>
              <a:rPr lang="en-US"/>
              <a:t>Vierte Ebene</a:t>
            </a:r>
          </a:p>
          <a:p>
            <a:pPr lvl="4"/>
            <a:r>
              <a:rPr lang="en-US"/>
              <a:t>Fünfte Ebene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6CBEAB8-3EF5-465E-BA5D-FF092C44C74E}" type="datetime1">
              <a:rPr lang="en-US" smtClean="0"/>
              <a:t>10/1/2025</a:t>
            </a:fld>
            <a:endParaRPr lang="en-US"/>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a:t>Footer</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US" smtClean="0"/>
              <a:pPr/>
              <a:t>‹#›</a:t>
            </a:fld>
            <a:endParaRPr lang="en-US"/>
          </a:p>
        </p:txBody>
      </p:sp>
      <p:sp>
        <p:nvSpPr>
          <p:cNvPr id="7" name="Titel 6">
            <a:extLst>
              <a:ext uri="{FF2B5EF4-FFF2-40B4-BE49-F238E27FC236}">
                <a16:creationId xmlns:a16="http://schemas.microsoft.com/office/drawing/2014/main" id="{FA845876-4737-DE51-1D11-D607570C9DA4}"/>
              </a:ext>
            </a:extLst>
          </p:cNvPr>
          <p:cNvSpPr>
            <a:spLocks noGrp="1"/>
          </p:cNvSpPr>
          <p:nvPr>
            <p:ph type="title" hasCustomPrompt="1"/>
          </p:nvPr>
        </p:nvSpPr>
        <p:spPr>
          <a:xfrm>
            <a:off x="407368" y="476784"/>
            <a:ext cx="5472000" cy="576000"/>
          </a:xfrm>
        </p:spPr>
        <p:txBody>
          <a:bodyPr/>
          <a:lstStyle/>
          <a:p>
            <a:r>
              <a:rPr lang="en-US"/>
              <a:t>Mastertitelformat bearbeiten</a:t>
            </a:r>
          </a:p>
        </p:txBody>
      </p:sp>
      <p:sp>
        <p:nvSpPr>
          <p:cNvPr id="2" name="Inhaltsplatzhalter 2">
            <a:extLst>
              <a:ext uri="{FF2B5EF4-FFF2-40B4-BE49-F238E27FC236}">
                <a16:creationId xmlns:a16="http://schemas.microsoft.com/office/drawing/2014/main" id="{01257076-966C-79A6-FC4B-8C42DE41FF95}"/>
              </a:ext>
            </a:extLst>
          </p:cNvPr>
          <p:cNvSpPr>
            <a:spLocks noGrp="1"/>
          </p:cNvSpPr>
          <p:nvPr>
            <p:ph idx="13" hasCustomPrompt="1"/>
          </p:nvPr>
        </p:nvSpPr>
        <p:spPr>
          <a:xfrm>
            <a:off x="6311901" y="1485264"/>
            <a:ext cx="5472732" cy="4320000"/>
          </a:xfrm>
        </p:spPr>
        <p:txBody>
          <a:bodyPr/>
          <a:lstStyle/>
          <a:p>
            <a:pPr lvl="0"/>
            <a:r>
              <a:rPr lang="en-US"/>
              <a:t>Textmasterformat bearbeiten</a:t>
            </a:r>
          </a:p>
          <a:p>
            <a:pPr lvl="1"/>
            <a:r>
              <a:rPr lang="en-US"/>
              <a:t>Zweite </a:t>
            </a:r>
            <a:r>
              <a:rPr lang="en-US" noProof="0"/>
              <a:t>Ebene</a:t>
            </a:r>
          </a:p>
          <a:p>
            <a:pPr lvl="2"/>
            <a:r>
              <a:rPr lang="en-US"/>
              <a:t>Dritte Ebene</a:t>
            </a:r>
          </a:p>
          <a:p>
            <a:pPr lvl="3"/>
            <a:r>
              <a:rPr lang="en-US"/>
              <a:t>Vierte Ebene</a:t>
            </a:r>
          </a:p>
          <a:p>
            <a:pPr lvl="4"/>
            <a:r>
              <a:rPr lang="en-US"/>
              <a:t>Fünfte Ebene</a:t>
            </a:r>
          </a:p>
        </p:txBody>
      </p:sp>
      <p:sp>
        <p:nvSpPr>
          <p:cNvPr id="10" name="Textplatzhalter 9">
            <a:extLst>
              <a:ext uri="{FF2B5EF4-FFF2-40B4-BE49-F238E27FC236}">
                <a16:creationId xmlns:a16="http://schemas.microsoft.com/office/drawing/2014/main" id="{678971A7-95C1-24A6-7E53-7394D31ABF7F}"/>
              </a:ext>
            </a:extLst>
          </p:cNvPr>
          <p:cNvSpPr>
            <a:spLocks noGrp="1"/>
          </p:cNvSpPr>
          <p:nvPr>
            <p:ph type="body" sz="quarter" idx="14" hasCustomPrompt="1"/>
          </p:nvPr>
        </p:nvSpPr>
        <p:spPr>
          <a:xfrm>
            <a:off x="6312013" y="476250"/>
            <a:ext cx="5472000" cy="576263"/>
          </a:xfrm>
        </p:spPr>
        <p:txBody>
          <a:bodyPr/>
          <a:lstStyle>
            <a:lvl1pPr>
              <a:defRPr sz="3200">
                <a:latin typeface="+mj-lt"/>
              </a:defRPr>
            </a:lvl1pPr>
          </a:lstStyle>
          <a:p>
            <a:pPr lvl="0"/>
            <a:r>
              <a:rPr lang="en-US"/>
              <a:t>Mastertextformat bearbeiten</a:t>
            </a:r>
          </a:p>
        </p:txBody>
      </p:sp>
      <p:sp>
        <p:nvSpPr>
          <p:cNvPr id="9" name="Textplatzhalter 7">
            <a:extLst>
              <a:ext uri="{FF2B5EF4-FFF2-40B4-BE49-F238E27FC236}">
                <a16:creationId xmlns:a16="http://schemas.microsoft.com/office/drawing/2014/main" id="{860C0751-6CB8-D5ED-2BD8-FC3B5677754F}"/>
              </a:ext>
            </a:extLst>
          </p:cNvPr>
          <p:cNvSpPr>
            <a:spLocks noGrp="1"/>
          </p:cNvSpPr>
          <p:nvPr>
            <p:ph type="body" sz="quarter" idx="15" hasCustomPrompt="1"/>
          </p:nvPr>
        </p:nvSpPr>
        <p:spPr>
          <a:xfrm>
            <a:off x="407369" y="6453336"/>
            <a:ext cx="5472000" cy="191939"/>
          </a:xfrm>
        </p:spPr>
        <p:txBody>
          <a:bodyPr anchor="b"/>
          <a:lstStyle>
            <a:lvl1pPr>
              <a:defRPr sz="800">
                <a:solidFill>
                  <a:schemeClr val="tx2"/>
                </a:solidFill>
              </a:defRPr>
            </a:lvl1pPr>
          </a:lstStyle>
          <a:p>
            <a:pPr marL="0" marR="0" lvl="0" indent="0" algn="l" defTabSz="914400" rtl="0" eaLnBrk="1" fontAlgn="auto" latinLnBrk="0" hangingPunct="1">
              <a:lnSpc>
                <a:spcPct val="100000"/>
              </a:lnSpc>
              <a:spcBef>
                <a:spcPts val="0"/>
              </a:spcBef>
              <a:spcAft>
                <a:spcPts val="800"/>
              </a:spcAft>
              <a:buClrTx/>
              <a:buSzTx/>
              <a:buFont typeface="+mj-lt"/>
              <a:buNone/>
              <a:tabLst/>
              <a:defRPr/>
            </a:pPr>
            <a:r>
              <a:rPr lang="en-US"/>
              <a:t>References</a:t>
            </a:r>
          </a:p>
        </p:txBody>
      </p:sp>
    </p:spTree>
    <p:extLst>
      <p:ext uri="{BB962C8B-B14F-4D97-AF65-F5344CB8AC3E}">
        <p14:creationId xmlns:p14="http://schemas.microsoft.com/office/powerpoint/2010/main" val="3812362129"/>
      </p:ext>
    </p:extLst>
  </p:cSld>
  <p:clrMapOvr>
    <a:masterClrMapping/>
  </p:clrMapOvr>
  <p:extLst>
    <p:ext uri="{DCECCB84-F9BA-43D5-87BE-67443E8EF086}">
      <p15:sldGuideLst xmlns:p15="http://schemas.microsoft.com/office/powerpoint/2012/main">
        <p15:guide id="1" pos="3704" userDrawn="1">
          <p15:clr>
            <a:srgbClr val="FBAE40"/>
          </p15:clr>
        </p15:guide>
        <p15:guide id="2" pos="3976"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nly titl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2081A1FF-5667-4F8C-BB95-0E33096CFA21}" type="datetime1">
              <a:rPr lang="en-US" noProof="0" smtClean="0"/>
              <a:t>10/1/2025</a:t>
            </a:fld>
            <a:endParaRPr lang="en-US" noProof="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Footer</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US" noProof="0" smtClean="0"/>
              <a:pPr/>
              <a:t>‹#›</a:t>
            </a:fld>
            <a:endParaRPr lang="en-US" noProof="0"/>
          </a:p>
        </p:txBody>
      </p:sp>
      <p:sp>
        <p:nvSpPr>
          <p:cNvPr id="7" name="Titel 6">
            <a:extLst>
              <a:ext uri="{FF2B5EF4-FFF2-40B4-BE49-F238E27FC236}">
                <a16:creationId xmlns:a16="http://schemas.microsoft.com/office/drawing/2014/main" id="{FA845876-4737-DE51-1D11-D607570C9DA4}"/>
              </a:ext>
            </a:extLst>
          </p:cNvPr>
          <p:cNvSpPr>
            <a:spLocks noGrp="1"/>
          </p:cNvSpPr>
          <p:nvPr>
            <p:ph type="title" hasCustomPrompt="1"/>
          </p:nvPr>
        </p:nvSpPr>
        <p:spPr/>
        <p:txBody>
          <a:bodyPr/>
          <a:lstStyle/>
          <a:p>
            <a:r>
              <a:rPr lang="en-US" noProof="0"/>
              <a:t>Mastertitelformat bearbeiten</a:t>
            </a:r>
          </a:p>
        </p:txBody>
      </p:sp>
      <p:sp>
        <p:nvSpPr>
          <p:cNvPr id="2" name="Textplatzhalter 7">
            <a:extLst>
              <a:ext uri="{FF2B5EF4-FFF2-40B4-BE49-F238E27FC236}">
                <a16:creationId xmlns:a16="http://schemas.microsoft.com/office/drawing/2014/main" id="{A2323AA8-525E-A5EC-E123-5C12ECF2E0C9}"/>
              </a:ext>
            </a:extLst>
          </p:cNvPr>
          <p:cNvSpPr>
            <a:spLocks noGrp="1"/>
          </p:cNvSpPr>
          <p:nvPr>
            <p:ph type="body" sz="quarter" idx="13" hasCustomPrompt="1"/>
          </p:nvPr>
        </p:nvSpPr>
        <p:spPr>
          <a:xfrm>
            <a:off x="407368" y="6453336"/>
            <a:ext cx="6480795" cy="191939"/>
          </a:xfrm>
        </p:spPr>
        <p:txBody>
          <a:bodyPr anchor="b"/>
          <a:lstStyle>
            <a:lvl1pPr>
              <a:defRPr sz="800">
                <a:solidFill>
                  <a:schemeClr val="tx2"/>
                </a:solidFill>
              </a:defRPr>
            </a:lvl1pPr>
          </a:lstStyle>
          <a:p>
            <a:pPr marL="0" marR="0" lvl="0" indent="0" algn="l" defTabSz="914400" rtl="0" eaLnBrk="1" fontAlgn="auto" latinLnBrk="0" hangingPunct="1">
              <a:lnSpc>
                <a:spcPct val="100000"/>
              </a:lnSpc>
              <a:spcBef>
                <a:spcPts val="0"/>
              </a:spcBef>
              <a:spcAft>
                <a:spcPts val="800"/>
              </a:spcAft>
              <a:buClrTx/>
              <a:buSzTx/>
              <a:buFont typeface="+mj-lt"/>
              <a:buNone/>
              <a:tabLst/>
              <a:defRPr/>
            </a:pPr>
            <a:r>
              <a:rPr lang="en-US" noProof="0"/>
              <a:t>References</a:t>
            </a:r>
          </a:p>
        </p:txBody>
      </p:sp>
    </p:spTree>
    <p:extLst>
      <p:ext uri="{BB962C8B-B14F-4D97-AF65-F5344CB8AC3E}">
        <p14:creationId xmlns:p14="http://schemas.microsoft.com/office/powerpoint/2010/main" val="2429734063"/>
      </p:ext>
    </p:extLst>
  </p:cSld>
  <p:clrMapOvr>
    <a:masterClrMapping/>
  </p:clrMapOvr>
  <p:extLst>
    <p:ext uri="{DCECCB84-F9BA-43D5-87BE-67443E8EF086}">
      <p15:sldGuideLst xmlns:p15="http://schemas.microsoft.com/office/powerpoint/2012/main">
        <p15:guide id="1" pos="2751">
          <p15:clr>
            <a:srgbClr val="FBAE40"/>
          </p15:clr>
        </p15:guide>
        <p15:guide id="2" pos="2434">
          <p15:clr>
            <a:srgbClr val="FBAE40"/>
          </p15:clr>
        </p15:guide>
        <p15:guide id="3" pos="4929">
          <p15:clr>
            <a:srgbClr val="FBAE40"/>
          </p15:clr>
        </p15:guide>
        <p15:guide id="4" pos="5246">
          <p15:clr>
            <a:srgbClr val="FBAE40"/>
          </p15:clr>
        </p15:guide>
        <p15:guide id="5" pos="3976" userDrawn="1">
          <p15:clr>
            <a:srgbClr val="FBAE40"/>
          </p15:clr>
        </p15:guide>
        <p15:guide id="6" pos="3704"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84E75BB-61FF-4F7E-9CDB-A5E34775C9B4}"/>
              </a:ext>
            </a:extLst>
          </p:cNvPr>
          <p:cNvSpPr>
            <a:spLocks noGrp="1"/>
          </p:cNvSpPr>
          <p:nvPr>
            <p:ph type="dt" sz="half" idx="10"/>
          </p:nvPr>
        </p:nvSpPr>
        <p:spPr/>
        <p:txBody>
          <a:bodyPr/>
          <a:lstStyle/>
          <a:p>
            <a:fld id="{3DAD45FE-1B9F-4A39-A56B-7748385796FE}" type="datetime1">
              <a:rPr lang="en-US" smtClean="0"/>
              <a:t>10/1/2025</a:t>
            </a:fld>
            <a:endParaRPr lang="de-CH"/>
          </a:p>
        </p:txBody>
      </p:sp>
      <p:sp>
        <p:nvSpPr>
          <p:cNvPr id="3" name="Fußzeilenplatzhalter 2">
            <a:extLst>
              <a:ext uri="{FF2B5EF4-FFF2-40B4-BE49-F238E27FC236}">
                <a16:creationId xmlns:a16="http://schemas.microsoft.com/office/drawing/2014/main" id="{B909AB7D-DBAB-4FFF-BA65-85B952116264}"/>
              </a:ext>
            </a:extLst>
          </p:cNvPr>
          <p:cNvSpPr>
            <a:spLocks noGrp="1"/>
          </p:cNvSpPr>
          <p:nvPr>
            <p:ph type="ftr" sz="quarter" idx="11"/>
          </p:nvPr>
        </p:nvSpPr>
        <p:spPr/>
        <p:txBody>
          <a:bodyPr/>
          <a:lstStyle/>
          <a:p>
            <a:r>
              <a:rPr lang="de-CH"/>
              <a:t>Footer</a:t>
            </a:r>
          </a:p>
        </p:txBody>
      </p:sp>
      <p:sp>
        <p:nvSpPr>
          <p:cNvPr id="4" name="Foliennummernplatzhalter 3">
            <a:extLst>
              <a:ext uri="{FF2B5EF4-FFF2-40B4-BE49-F238E27FC236}">
                <a16:creationId xmlns:a16="http://schemas.microsoft.com/office/drawing/2014/main" id="{EB9B7570-0B3E-4F91-B744-978CA7BDE965}"/>
              </a:ext>
            </a:extLst>
          </p:cNvPr>
          <p:cNvSpPr>
            <a:spLocks noGrp="1"/>
          </p:cNvSpPr>
          <p:nvPr>
            <p:ph type="sldNum" sz="quarter" idx="12"/>
          </p:nvPr>
        </p:nvSpPr>
        <p:spPr/>
        <p:txBody>
          <a:bodyPr/>
          <a:lstStyle/>
          <a:p>
            <a:fld id="{442AD375-037F-43D0-B059-5172DA06796A}" type="slidenum">
              <a:rPr lang="de-CH" smtClean="0"/>
              <a:pPr/>
              <a:t>‹#›</a:t>
            </a:fld>
            <a:endParaRPr lang="de-CH"/>
          </a:p>
        </p:txBody>
      </p:sp>
      <p:sp>
        <p:nvSpPr>
          <p:cNvPr id="5" name="Textplatzhalter 7">
            <a:extLst>
              <a:ext uri="{FF2B5EF4-FFF2-40B4-BE49-F238E27FC236}">
                <a16:creationId xmlns:a16="http://schemas.microsoft.com/office/drawing/2014/main" id="{04EF0158-1D69-CABE-2C26-57C0C7BDB89F}"/>
              </a:ext>
            </a:extLst>
          </p:cNvPr>
          <p:cNvSpPr>
            <a:spLocks noGrp="1"/>
          </p:cNvSpPr>
          <p:nvPr>
            <p:ph type="body" sz="quarter" idx="13" hasCustomPrompt="1"/>
          </p:nvPr>
        </p:nvSpPr>
        <p:spPr>
          <a:xfrm>
            <a:off x="407368" y="6453336"/>
            <a:ext cx="6480795" cy="191939"/>
          </a:xfrm>
        </p:spPr>
        <p:txBody>
          <a:bodyPr anchor="b"/>
          <a:lstStyle>
            <a:lvl1pPr>
              <a:defRPr sz="800">
                <a:solidFill>
                  <a:schemeClr val="tx2"/>
                </a:solidFill>
              </a:defRPr>
            </a:lvl1pPr>
          </a:lstStyle>
          <a:p>
            <a:pPr marL="0" marR="0" lvl="0" indent="0" algn="l" defTabSz="914400" rtl="0" eaLnBrk="1" fontAlgn="auto" latinLnBrk="0" hangingPunct="1">
              <a:lnSpc>
                <a:spcPct val="100000"/>
              </a:lnSpc>
              <a:spcBef>
                <a:spcPts val="0"/>
              </a:spcBef>
              <a:spcAft>
                <a:spcPts val="800"/>
              </a:spcAft>
              <a:buClrTx/>
              <a:buSzTx/>
              <a:buFont typeface="+mj-lt"/>
              <a:buNone/>
              <a:tabLst/>
              <a:defRPr/>
            </a:pPr>
            <a:r>
              <a:rPr lang="de-DE"/>
              <a:t>References</a:t>
            </a:r>
          </a:p>
        </p:txBody>
      </p:sp>
    </p:spTree>
    <p:extLst>
      <p:ext uri="{BB962C8B-B14F-4D97-AF65-F5344CB8AC3E}">
        <p14:creationId xmlns:p14="http://schemas.microsoft.com/office/powerpoint/2010/main" val="40054461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Quote/picture white">
    <p:bg>
      <p:bgPr>
        <a:solidFill>
          <a:schemeClr val="bg1"/>
        </a:solidFill>
        <a:effectLst/>
      </p:bgPr>
    </p:bg>
    <p:spTree>
      <p:nvGrpSpPr>
        <p:cNvPr id="1" name=""/>
        <p:cNvGrpSpPr/>
        <p:nvPr/>
      </p:nvGrpSpPr>
      <p:grpSpPr>
        <a:xfrm>
          <a:off x="0" y="0"/>
          <a:ext cx="0" cy="0"/>
          <a:chOff x="0" y="0"/>
          <a:chExt cx="0" cy="0"/>
        </a:xfrm>
      </p:grpSpPr>
      <p:sp>
        <p:nvSpPr>
          <p:cNvPr id="20" name="Bildplatzhalter 19">
            <a:extLst>
              <a:ext uri="{FF2B5EF4-FFF2-40B4-BE49-F238E27FC236}">
                <a16:creationId xmlns:a16="http://schemas.microsoft.com/office/drawing/2014/main" id="{1B9B050E-F518-B3AB-E223-3AB90E990053}"/>
              </a:ext>
            </a:extLst>
          </p:cNvPr>
          <p:cNvSpPr>
            <a:spLocks noGrp="1"/>
          </p:cNvSpPr>
          <p:nvPr>
            <p:ph type="pic" sz="quarter" idx="21"/>
          </p:nvPr>
        </p:nvSpPr>
        <p:spPr>
          <a:xfrm>
            <a:off x="0" y="0"/>
            <a:ext cx="12192000" cy="6858000"/>
          </a:xfrm>
          <a:noFill/>
        </p:spPr>
        <p:txBody>
          <a:bodyPr/>
          <a:lstStyle>
            <a:lvl1pPr>
              <a:defRPr sz="500">
                <a:solidFill>
                  <a:schemeClr val="bg2"/>
                </a:solidFill>
              </a:defRPr>
            </a:lvl1pPr>
          </a:lstStyle>
          <a:p>
            <a:endParaRPr lang="en-US" noProof="0"/>
          </a:p>
        </p:txBody>
      </p:sp>
      <p:sp>
        <p:nvSpPr>
          <p:cNvPr id="7" name="Titel 6">
            <a:extLst>
              <a:ext uri="{FF2B5EF4-FFF2-40B4-BE49-F238E27FC236}">
                <a16:creationId xmlns:a16="http://schemas.microsoft.com/office/drawing/2014/main" id="{FA845876-4737-DE51-1D11-D607570C9DA4}"/>
              </a:ext>
            </a:extLst>
          </p:cNvPr>
          <p:cNvSpPr>
            <a:spLocks noGrp="1"/>
          </p:cNvSpPr>
          <p:nvPr>
            <p:ph type="title" hasCustomPrompt="1"/>
          </p:nvPr>
        </p:nvSpPr>
        <p:spPr/>
        <p:txBody>
          <a:bodyPr/>
          <a:lstStyle/>
          <a:p>
            <a:r>
              <a:rPr lang="en-US" noProof="0"/>
              <a:t>Mastertitelformat bearbeiten</a:t>
            </a:r>
          </a:p>
        </p:txBody>
      </p:sp>
      <p:sp>
        <p:nvSpPr>
          <p:cNvPr id="8" name="Textplatzhalter 10">
            <a:extLst>
              <a:ext uri="{FF2B5EF4-FFF2-40B4-BE49-F238E27FC236}">
                <a16:creationId xmlns:a16="http://schemas.microsoft.com/office/drawing/2014/main" id="{9688A8D9-9D3E-5993-E142-C2C668BAF597}"/>
              </a:ext>
            </a:extLst>
          </p:cNvPr>
          <p:cNvSpPr>
            <a:spLocks noGrp="1"/>
          </p:cNvSpPr>
          <p:nvPr>
            <p:ph type="body" sz="quarter" idx="15" hasCustomPrompt="1"/>
          </p:nvPr>
        </p:nvSpPr>
        <p:spPr>
          <a:xfrm>
            <a:off x="408631" y="5013176"/>
            <a:ext cx="11374735" cy="792088"/>
          </a:xfrm>
        </p:spPr>
        <p:txBody>
          <a:bodyPr anchor="t"/>
          <a:lstStyle>
            <a:lvl1pPr>
              <a:spcAft>
                <a:spcPts val="0"/>
              </a:spcAft>
              <a:defRPr sz="1800" b="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Textmasterformat bearbeiten</a:t>
            </a:r>
          </a:p>
        </p:txBody>
      </p:sp>
      <p:sp>
        <p:nvSpPr>
          <p:cNvPr id="12" name="Textplatzhalter 11">
            <a:extLst>
              <a:ext uri="{FF2B5EF4-FFF2-40B4-BE49-F238E27FC236}">
                <a16:creationId xmlns:a16="http://schemas.microsoft.com/office/drawing/2014/main" id="{0AC26D75-2C58-D0AF-C6EE-4CF8240AA88D}"/>
              </a:ext>
            </a:extLst>
          </p:cNvPr>
          <p:cNvSpPr>
            <a:spLocks noGrp="1"/>
          </p:cNvSpPr>
          <p:nvPr>
            <p:ph type="body" sz="quarter" idx="17" hasCustomPrompt="1"/>
          </p:nvPr>
        </p:nvSpPr>
        <p:spPr>
          <a:xfrm>
            <a:off x="407368" y="1485264"/>
            <a:ext cx="11375999" cy="3239703"/>
          </a:xfrm>
        </p:spPr>
        <p:txBody>
          <a:bodyPr anchor="b"/>
          <a:lstStyle>
            <a:lvl1pPr>
              <a:defRPr sz="4400">
                <a:solidFill>
                  <a:schemeClr val="tx1"/>
                </a:solidFill>
                <a:latin typeface="+mj-lt"/>
              </a:defRPr>
            </a:lvl1pPr>
            <a:lvl2pPr marL="0" indent="0">
              <a:buNone/>
              <a:defRPr/>
            </a:lvl2pPr>
          </a:lstStyle>
          <a:p>
            <a:pPr lvl="0"/>
            <a:r>
              <a:rPr lang="en-US" noProof="0"/>
              <a:t>Mastertextformat bearbeiten</a:t>
            </a:r>
          </a:p>
        </p:txBody>
      </p:sp>
      <p:sp>
        <p:nvSpPr>
          <p:cNvPr id="14" name="Datumsplatzhalter 13">
            <a:extLst>
              <a:ext uri="{FF2B5EF4-FFF2-40B4-BE49-F238E27FC236}">
                <a16:creationId xmlns:a16="http://schemas.microsoft.com/office/drawing/2014/main" id="{D72A7523-6E66-F166-4BB7-E34CD5DD1579}"/>
              </a:ext>
            </a:extLst>
          </p:cNvPr>
          <p:cNvSpPr>
            <a:spLocks noGrp="1"/>
          </p:cNvSpPr>
          <p:nvPr>
            <p:ph type="dt" sz="half" idx="18"/>
          </p:nvPr>
        </p:nvSpPr>
        <p:spPr/>
        <p:txBody>
          <a:bodyPr/>
          <a:lstStyle/>
          <a:p>
            <a:fld id="{9CB60792-2442-4C21-8A56-7533BAF056FC}" type="datetime1">
              <a:rPr lang="en-US" noProof="0" smtClean="0"/>
              <a:t>10/1/2025</a:t>
            </a:fld>
            <a:endParaRPr lang="en-US" noProof="0"/>
          </a:p>
        </p:txBody>
      </p:sp>
      <p:sp>
        <p:nvSpPr>
          <p:cNvPr id="15" name="Fußzeilenplatzhalter 14">
            <a:extLst>
              <a:ext uri="{FF2B5EF4-FFF2-40B4-BE49-F238E27FC236}">
                <a16:creationId xmlns:a16="http://schemas.microsoft.com/office/drawing/2014/main" id="{C3730F3B-7BA4-6EE1-5943-F765CFAB5D50}"/>
              </a:ext>
            </a:extLst>
          </p:cNvPr>
          <p:cNvSpPr>
            <a:spLocks noGrp="1"/>
          </p:cNvSpPr>
          <p:nvPr>
            <p:ph type="ftr" sz="quarter" idx="19"/>
          </p:nvPr>
        </p:nvSpPr>
        <p:spPr/>
        <p:txBody>
          <a:bodyPr/>
          <a:lstStyle/>
          <a:p>
            <a:r>
              <a:rPr lang="en-US" noProof="0"/>
              <a:t>Footer</a:t>
            </a:r>
          </a:p>
        </p:txBody>
      </p:sp>
      <p:sp>
        <p:nvSpPr>
          <p:cNvPr id="16" name="Foliennummernplatzhalter 15">
            <a:extLst>
              <a:ext uri="{FF2B5EF4-FFF2-40B4-BE49-F238E27FC236}">
                <a16:creationId xmlns:a16="http://schemas.microsoft.com/office/drawing/2014/main" id="{8D423F4A-0800-5DE4-3215-664A74B597A5}"/>
              </a:ext>
            </a:extLst>
          </p:cNvPr>
          <p:cNvSpPr>
            <a:spLocks noGrp="1"/>
          </p:cNvSpPr>
          <p:nvPr>
            <p:ph type="sldNum" sz="quarter" idx="20"/>
          </p:nvPr>
        </p:nvSpPr>
        <p:spPr/>
        <p:txBody>
          <a:bodyPr/>
          <a:lstStyle/>
          <a:p>
            <a:fld id="{442AD375-037F-43D0-B059-5172DA06796A}" type="slidenum">
              <a:rPr lang="en-US" noProof="0" smtClean="0"/>
              <a:pPr/>
              <a:t>‹#›</a:t>
            </a:fld>
            <a:endParaRPr lang="en-US" noProof="0"/>
          </a:p>
        </p:txBody>
      </p:sp>
    </p:spTree>
    <p:extLst>
      <p:ext uri="{BB962C8B-B14F-4D97-AF65-F5344CB8AC3E}">
        <p14:creationId xmlns:p14="http://schemas.microsoft.com/office/powerpoint/2010/main" val="1278098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1b">
    <p:bg>
      <p:bgPr>
        <a:solidFill>
          <a:schemeClr val="tx1"/>
        </a:solidFill>
        <a:effectLst/>
      </p:bgPr>
    </p:bg>
    <p:spTree>
      <p:nvGrpSpPr>
        <p:cNvPr id="1" name=""/>
        <p:cNvGrpSpPr/>
        <p:nvPr/>
      </p:nvGrpSpPr>
      <p:grpSpPr>
        <a:xfrm>
          <a:off x="0" y="0"/>
          <a:ext cx="0" cy="0"/>
          <a:chOff x="0" y="0"/>
          <a:chExt cx="0" cy="0"/>
        </a:xfrm>
      </p:grpSpPr>
      <p:pic>
        <p:nvPicPr>
          <p:cNvPr id="2" name="Grafik 18">
            <a:extLst>
              <a:ext uri="{FF2B5EF4-FFF2-40B4-BE49-F238E27FC236}">
                <a16:creationId xmlns:a16="http://schemas.microsoft.com/office/drawing/2014/main" id="{EEA4059F-2794-8624-022B-E0D9ECAF2C3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3" r="13"/>
          <a:stretch/>
        </p:blipFill>
        <p:spPr>
          <a:xfrm rot="4532264">
            <a:off x="3918244" y="-6215756"/>
            <a:ext cx="10116000" cy="10328400"/>
          </a:xfrm>
          <a:prstGeom prst="rect">
            <a:avLst/>
          </a:prstGeom>
        </p:spPr>
      </p:pic>
      <p:pic>
        <p:nvPicPr>
          <p:cNvPr id="3" name="Grafik 18">
            <a:extLst>
              <a:ext uri="{FF2B5EF4-FFF2-40B4-BE49-F238E27FC236}">
                <a16:creationId xmlns:a16="http://schemas.microsoft.com/office/drawing/2014/main" id="{B8846C38-0E65-F922-8F92-A1FBDCA1946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3" r="13"/>
          <a:stretch/>
        </p:blipFill>
        <p:spPr>
          <a:xfrm rot="3767366">
            <a:off x="6186510" y="1692166"/>
            <a:ext cx="10116000" cy="10328400"/>
          </a:xfrm>
          <a:prstGeom prst="rect">
            <a:avLst/>
          </a:prstGeom>
        </p:spPr>
      </p:pic>
      <p:sp>
        <p:nvSpPr>
          <p:cNvPr id="7" name="Titel 6">
            <a:extLst>
              <a:ext uri="{FF2B5EF4-FFF2-40B4-BE49-F238E27FC236}">
                <a16:creationId xmlns:a16="http://schemas.microsoft.com/office/drawing/2014/main" id="{F8E40A89-A487-2A7A-53ED-1234ADFF8578}"/>
              </a:ext>
            </a:extLst>
          </p:cNvPr>
          <p:cNvSpPr>
            <a:spLocks noGrp="1"/>
          </p:cNvSpPr>
          <p:nvPr>
            <p:ph type="title" hasCustomPrompt="1"/>
          </p:nvPr>
        </p:nvSpPr>
        <p:spPr>
          <a:xfrm>
            <a:off x="407368" y="2780968"/>
            <a:ext cx="11376000" cy="1944000"/>
          </a:xfrm>
        </p:spPr>
        <p:txBody>
          <a:bodyPr anchor="b"/>
          <a:lstStyle>
            <a:lvl1pPr>
              <a:defRPr sz="5400">
                <a:solidFill>
                  <a:schemeClr val="bg1"/>
                </a:solidFill>
                <a:latin typeface="+mj-lt"/>
              </a:defRPr>
            </a:lvl1pPr>
          </a:lstStyle>
          <a:p>
            <a:r>
              <a:rPr lang="en-US" noProof="0"/>
              <a:t>Mastertitelformat bearbeiten</a:t>
            </a:r>
          </a:p>
        </p:txBody>
      </p:sp>
      <p:sp>
        <p:nvSpPr>
          <p:cNvPr id="11" name="Textplatzhalter 10">
            <a:extLst>
              <a:ext uri="{FF2B5EF4-FFF2-40B4-BE49-F238E27FC236}">
                <a16:creationId xmlns:a16="http://schemas.microsoft.com/office/drawing/2014/main" id="{18E676F6-270B-8868-DF47-892C80E20E4E}"/>
              </a:ext>
            </a:extLst>
          </p:cNvPr>
          <p:cNvSpPr>
            <a:spLocks noGrp="1"/>
          </p:cNvSpPr>
          <p:nvPr>
            <p:ph type="body" sz="quarter" idx="10" hasCustomPrompt="1"/>
          </p:nvPr>
        </p:nvSpPr>
        <p:spPr>
          <a:xfrm>
            <a:off x="408632" y="5373336"/>
            <a:ext cx="8351664" cy="1080000"/>
          </a:xfrm>
        </p:spPr>
        <p:txBody>
          <a:bodyPr anchor="b"/>
          <a:lstStyle>
            <a:lvl1pPr>
              <a:spcAft>
                <a:spcPts val="0"/>
              </a:spcAft>
              <a:defRPr sz="1300" b="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Name Presenter</a:t>
            </a:r>
          </a:p>
          <a:p>
            <a:pPr lvl="0"/>
            <a:r>
              <a:rPr lang="en-US" noProof="0"/>
              <a:t>Additional information</a:t>
            </a:r>
          </a:p>
        </p:txBody>
      </p:sp>
      <p:sp>
        <p:nvSpPr>
          <p:cNvPr id="17" name="Textplatzhalter 10">
            <a:extLst>
              <a:ext uri="{FF2B5EF4-FFF2-40B4-BE49-F238E27FC236}">
                <a16:creationId xmlns:a16="http://schemas.microsoft.com/office/drawing/2014/main" id="{D0430B8C-F89F-DAC5-4EF3-72CFB5D28A06}"/>
              </a:ext>
            </a:extLst>
          </p:cNvPr>
          <p:cNvSpPr>
            <a:spLocks noGrp="1"/>
          </p:cNvSpPr>
          <p:nvPr>
            <p:ph type="body" sz="quarter" idx="11" hasCustomPrompt="1"/>
          </p:nvPr>
        </p:nvSpPr>
        <p:spPr>
          <a:xfrm>
            <a:off x="408632" y="4797192"/>
            <a:ext cx="8351664" cy="360000"/>
          </a:xfrm>
        </p:spPr>
        <p:txBody>
          <a:bodyPr anchor="ctr"/>
          <a:lstStyle>
            <a:lvl1pPr>
              <a:spcAft>
                <a:spcPts val="0"/>
              </a:spcAft>
              <a:defRPr sz="1300">
                <a:solidFill>
                  <a:schemeClr val="bg1"/>
                </a:solidFill>
                <a:latin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Location, Date</a:t>
            </a:r>
          </a:p>
        </p:txBody>
      </p:sp>
      <p:pic>
        <p:nvPicPr>
          <p:cNvPr id="5" name="Grafik 4">
            <a:extLst>
              <a:ext uri="{FF2B5EF4-FFF2-40B4-BE49-F238E27FC236}">
                <a16:creationId xmlns:a16="http://schemas.microsoft.com/office/drawing/2014/main" id="{E7DBA598-CCEB-3637-1633-0D157EC82D85}"/>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07369" y="314155"/>
            <a:ext cx="909361" cy="309600"/>
          </a:xfrm>
          <a:prstGeom prst="rect">
            <a:avLst/>
          </a:prstGeom>
        </p:spPr>
      </p:pic>
      <p:pic>
        <p:nvPicPr>
          <p:cNvPr id="6" name="Grafik 5">
            <a:extLst>
              <a:ext uri="{FF2B5EF4-FFF2-40B4-BE49-F238E27FC236}">
                <a16:creationId xmlns:a16="http://schemas.microsoft.com/office/drawing/2014/main" id="{1AD1E4B8-BCF6-3BF5-F81D-2B28FFC3687D}"/>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451368" y="342008"/>
            <a:ext cx="1332000" cy="254818"/>
          </a:xfrm>
          <a:prstGeom prst="rect">
            <a:avLst/>
          </a:prstGeom>
        </p:spPr>
      </p:pic>
      <p:sp>
        <p:nvSpPr>
          <p:cNvPr id="20" name="Bildplatzhalter 9">
            <a:extLst>
              <a:ext uri="{FF2B5EF4-FFF2-40B4-BE49-F238E27FC236}">
                <a16:creationId xmlns:a16="http://schemas.microsoft.com/office/drawing/2014/main" id="{7AC0A963-C73C-46B3-4620-063F82A438A4}"/>
              </a:ext>
            </a:extLst>
          </p:cNvPr>
          <p:cNvSpPr>
            <a:spLocks noGrp="1"/>
          </p:cNvSpPr>
          <p:nvPr>
            <p:ph type="pic" sz="quarter" idx="12" hasCustomPrompt="1"/>
          </p:nvPr>
        </p:nvSpPr>
        <p:spPr>
          <a:xfrm>
            <a:off x="9624392" y="5373216"/>
            <a:ext cx="2160072" cy="1080120"/>
          </a:xfrm>
        </p:spPr>
        <p:txBody>
          <a:bodyPr anchor="ctr"/>
          <a:lstStyle>
            <a:lvl1pPr algn="ctr">
              <a:defRPr sz="1000">
                <a:solidFill>
                  <a:schemeClr val="bg1"/>
                </a:solidFill>
              </a:defRPr>
            </a:lvl1pPr>
          </a:lstStyle>
          <a:p>
            <a:r>
              <a:rPr lang="en-US" noProof="0"/>
              <a:t>Partnerlogo</a:t>
            </a:r>
          </a:p>
        </p:txBody>
      </p:sp>
    </p:spTree>
    <p:extLst>
      <p:ext uri="{BB962C8B-B14F-4D97-AF65-F5344CB8AC3E}">
        <p14:creationId xmlns:p14="http://schemas.microsoft.com/office/powerpoint/2010/main" val="11571146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Quote/picture orange">
    <p:bg>
      <p:bgPr>
        <a:gradFill>
          <a:gsLst>
            <a:gs pos="50000">
              <a:schemeClr val="accent2"/>
            </a:gs>
            <a:gs pos="0">
              <a:schemeClr val="accent1"/>
            </a:gs>
            <a:gs pos="100000">
              <a:schemeClr val="accent3"/>
            </a:gs>
          </a:gsLst>
          <a:lin ang="18900000" scaled="0"/>
        </a:gradFill>
        <a:effectLst/>
      </p:bgPr>
    </p:bg>
    <p:spTree>
      <p:nvGrpSpPr>
        <p:cNvPr id="1" name=""/>
        <p:cNvGrpSpPr/>
        <p:nvPr/>
      </p:nvGrpSpPr>
      <p:grpSpPr>
        <a:xfrm>
          <a:off x="0" y="0"/>
          <a:ext cx="0" cy="0"/>
          <a:chOff x="0" y="0"/>
          <a:chExt cx="0" cy="0"/>
        </a:xfrm>
      </p:grpSpPr>
      <p:sp>
        <p:nvSpPr>
          <p:cNvPr id="20" name="Bildplatzhalter 19">
            <a:extLst>
              <a:ext uri="{FF2B5EF4-FFF2-40B4-BE49-F238E27FC236}">
                <a16:creationId xmlns:a16="http://schemas.microsoft.com/office/drawing/2014/main" id="{1B9B050E-F518-B3AB-E223-3AB90E990053}"/>
              </a:ext>
            </a:extLst>
          </p:cNvPr>
          <p:cNvSpPr>
            <a:spLocks noGrp="1"/>
          </p:cNvSpPr>
          <p:nvPr>
            <p:ph type="pic" sz="quarter" idx="21"/>
          </p:nvPr>
        </p:nvSpPr>
        <p:spPr>
          <a:xfrm>
            <a:off x="0" y="0"/>
            <a:ext cx="12192000" cy="6858000"/>
          </a:xfrm>
          <a:gradFill>
            <a:gsLst>
              <a:gs pos="50000">
                <a:schemeClr val="accent2"/>
              </a:gs>
              <a:gs pos="0">
                <a:schemeClr val="accent1"/>
              </a:gs>
              <a:gs pos="100000">
                <a:schemeClr val="accent3"/>
              </a:gs>
            </a:gsLst>
            <a:lin ang="18900000" scaled="0"/>
          </a:gradFill>
        </p:spPr>
        <p:txBody>
          <a:bodyPr/>
          <a:lstStyle>
            <a:lvl1pPr>
              <a:defRPr sz="500">
                <a:solidFill>
                  <a:schemeClr val="bg2"/>
                </a:solidFill>
              </a:defRPr>
            </a:lvl1pPr>
          </a:lstStyle>
          <a:p>
            <a:endParaRPr lang="en-US" noProof="0"/>
          </a:p>
        </p:txBody>
      </p:sp>
      <p:sp>
        <p:nvSpPr>
          <p:cNvPr id="7" name="Titel 6">
            <a:extLst>
              <a:ext uri="{FF2B5EF4-FFF2-40B4-BE49-F238E27FC236}">
                <a16:creationId xmlns:a16="http://schemas.microsoft.com/office/drawing/2014/main" id="{FA845876-4737-DE51-1D11-D607570C9DA4}"/>
              </a:ext>
            </a:extLst>
          </p:cNvPr>
          <p:cNvSpPr>
            <a:spLocks noGrp="1"/>
          </p:cNvSpPr>
          <p:nvPr>
            <p:ph type="title" hasCustomPrompt="1"/>
          </p:nvPr>
        </p:nvSpPr>
        <p:spPr/>
        <p:txBody>
          <a:bodyPr/>
          <a:lstStyle/>
          <a:p>
            <a:r>
              <a:rPr lang="en-US" noProof="0"/>
              <a:t>Mastertitelformat bearbeiten</a:t>
            </a:r>
          </a:p>
        </p:txBody>
      </p:sp>
      <p:sp>
        <p:nvSpPr>
          <p:cNvPr id="8" name="Textplatzhalter 10">
            <a:extLst>
              <a:ext uri="{FF2B5EF4-FFF2-40B4-BE49-F238E27FC236}">
                <a16:creationId xmlns:a16="http://schemas.microsoft.com/office/drawing/2014/main" id="{9688A8D9-9D3E-5993-E142-C2C668BAF597}"/>
              </a:ext>
            </a:extLst>
          </p:cNvPr>
          <p:cNvSpPr>
            <a:spLocks noGrp="1"/>
          </p:cNvSpPr>
          <p:nvPr>
            <p:ph type="body" sz="quarter" idx="15" hasCustomPrompt="1"/>
          </p:nvPr>
        </p:nvSpPr>
        <p:spPr>
          <a:xfrm>
            <a:off x="408631" y="5013176"/>
            <a:ext cx="11374735" cy="792088"/>
          </a:xfrm>
        </p:spPr>
        <p:txBody>
          <a:bodyPr anchor="t"/>
          <a:lstStyle>
            <a:lvl1pPr>
              <a:spcAft>
                <a:spcPts val="0"/>
              </a:spcAft>
              <a:defRPr sz="1800" b="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Textmasterformat bearbeiten</a:t>
            </a:r>
          </a:p>
        </p:txBody>
      </p:sp>
      <p:sp>
        <p:nvSpPr>
          <p:cNvPr id="12" name="Textplatzhalter 11">
            <a:extLst>
              <a:ext uri="{FF2B5EF4-FFF2-40B4-BE49-F238E27FC236}">
                <a16:creationId xmlns:a16="http://schemas.microsoft.com/office/drawing/2014/main" id="{0AC26D75-2C58-D0AF-C6EE-4CF8240AA88D}"/>
              </a:ext>
            </a:extLst>
          </p:cNvPr>
          <p:cNvSpPr>
            <a:spLocks noGrp="1"/>
          </p:cNvSpPr>
          <p:nvPr>
            <p:ph type="body" sz="quarter" idx="17" hasCustomPrompt="1"/>
          </p:nvPr>
        </p:nvSpPr>
        <p:spPr>
          <a:xfrm>
            <a:off x="407368" y="1485264"/>
            <a:ext cx="11375999" cy="3239703"/>
          </a:xfrm>
        </p:spPr>
        <p:txBody>
          <a:bodyPr anchor="b"/>
          <a:lstStyle>
            <a:lvl1pPr>
              <a:defRPr sz="4400">
                <a:solidFill>
                  <a:schemeClr val="bg1"/>
                </a:solidFill>
                <a:latin typeface="+mj-lt"/>
              </a:defRPr>
            </a:lvl1pPr>
            <a:lvl2pPr marL="0" indent="0">
              <a:buNone/>
              <a:defRPr/>
            </a:lvl2pPr>
          </a:lstStyle>
          <a:p>
            <a:pPr lvl="0"/>
            <a:r>
              <a:rPr lang="en-US" noProof="0"/>
              <a:t>Mastertextformat bearbeiten</a:t>
            </a:r>
          </a:p>
        </p:txBody>
      </p:sp>
      <p:sp>
        <p:nvSpPr>
          <p:cNvPr id="14" name="Datumsplatzhalter 13">
            <a:extLst>
              <a:ext uri="{FF2B5EF4-FFF2-40B4-BE49-F238E27FC236}">
                <a16:creationId xmlns:a16="http://schemas.microsoft.com/office/drawing/2014/main" id="{D72A7523-6E66-F166-4BB7-E34CD5DD1579}"/>
              </a:ext>
            </a:extLst>
          </p:cNvPr>
          <p:cNvSpPr>
            <a:spLocks noGrp="1"/>
          </p:cNvSpPr>
          <p:nvPr>
            <p:ph type="dt" sz="half" idx="18"/>
          </p:nvPr>
        </p:nvSpPr>
        <p:spPr/>
        <p:txBody>
          <a:bodyPr/>
          <a:lstStyle>
            <a:lvl1pPr>
              <a:defRPr>
                <a:solidFill>
                  <a:schemeClr val="tx1"/>
                </a:solidFill>
              </a:defRPr>
            </a:lvl1pPr>
          </a:lstStyle>
          <a:p>
            <a:fld id="{FB3CBA38-A674-46DE-A259-CE2781A63703}" type="datetime1">
              <a:rPr lang="en-US" noProof="0" smtClean="0"/>
              <a:t>10/1/2025</a:t>
            </a:fld>
            <a:endParaRPr lang="en-US" noProof="0"/>
          </a:p>
        </p:txBody>
      </p:sp>
      <p:sp>
        <p:nvSpPr>
          <p:cNvPr id="15" name="Fußzeilenplatzhalter 14">
            <a:extLst>
              <a:ext uri="{FF2B5EF4-FFF2-40B4-BE49-F238E27FC236}">
                <a16:creationId xmlns:a16="http://schemas.microsoft.com/office/drawing/2014/main" id="{C3730F3B-7BA4-6EE1-5943-F765CFAB5D50}"/>
              </a:ext>
            </a:extLst>
          </p:cNvPr>
          <p:cNvSpPr>
            <a:spLocks noGrp="1"/>
          </p:cNvSpPr>
          <p:nvPr>
            <p:ph type="ftr" sz="quarter" idx="19"/>
          </p:nvPr>
        </p:nvSpPr>
        <p:spPr/>
        <p:txBody>
          <a:bodyPr/>
          <a:lstStyle>
            <a:lvl1pPr>
              <a:defRPr>
                <a:solidFill>
                  <a:schemeClr val="tx1"/>
                </a:solidFill>
              </a:defRPr>
            </a:lvl1pPr>
          </a:lstStyle>
          <a:p>
            <a:r>
              <a:rPr lang="en-US" noProof="0"/>
              <a:t>Footer</a:t>
            </a:r>
          </a:p>
        </p:txBody>
      </p:sp>
      <p:sp>
        <p:nvSpPr>
          <p:cNvPr id="16" name="Foliennummernplatzhalter 15">
            <a:extLst>
              <a:ext uri="{FF2B5EF4-FFF2-40B4-BE49-F238E27FC236}">
                <a16:creationId xmlns:a16="http://schemas.microsoft.com/office/drawing/2014/main" id="{8D423F4A-0800-5DE4-3215-664A74B597A5}"/>
              </a:ext>
            </a:extLst>
          </p:cNvPr>
          <p:cNvSpPr>
            <a:spLocks noGrp="1"/>
          </p:cNvSpPr>
          <p:nvPr>
            <p:ph type="sldNum" sz="quarter" idx="20"/>
          </p:nvPr>
        </p:nvSpPr>
        <p:spPr/>
        <p:txBody>
          <a:bodyPr/>
          <a:lstStyle>
            <a:lvl1pPr>
              <a:defRPr>
                <a:solidFill>
                  <a:schemeClr val="tx1"/>
                </a:solidFill>
              </a:defRPr>
            </a:lvl1pPr>
          </a:lstStyle>
          <a:p>
            <a:fld id="{442AD375-037F-43D0-B059-5172DA06796A}" type="slidenum">
              <a:rPr lang="en-US" noProof="0" smtClean="0"/>
              <a:pPr/>
              <a:t>‹#›</a:t>
            </a:fld>
            <a:endParaRPr lang="en-US" noProof="0"/>
          </a:p>
        </p:txBody>
      </p:sp>
    </p:spTree>
    <p:extLst>
      <p:ext uri="{BB962C8B-B14F-4D97-AF65-F5344CB8AC3E}">
        <p14:creationId xmlns:p14="http://schemas.microsoft.com/office/powerpoint/2010/main" val="40945441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picture green">
    <p:bg>
      <p:bgPr>
        <a:gradFill>
          <a:gsLst>
            <a:gs pos="50000">
              <a:schemeClr val="accent5"/>
            </a:gs>
            <a:gs pos="0">
              <a:schemeClr val="accent4"/>
            </a:gs>
            <a:gs pos="100000">
              <a:schemeClr val="accent6"/>
            </a:gs>
          </a:gsLst>
          <a:lin ang="18900000" scaled="0"/>
        </a:gradFill>
        <a:effectLst/>
      </p:bgPr>
    </p:bg>
    <p:spTree>
      <p:nvGrpSpPr>
        <p:cNvPr id="1" name=""/>
        <p:cNvGrpSpPr/>
        <p:nvPr/>
      </p:nvGrpSpPr>
      <p:grpSpPr>
        <a:xfrm>
          <a:off x="0" y="0"/>
          <a:ext cx="0" cy="0"/>
          <a:chOff x="0" y="0"/>
          <a:chExt cx="0" cy="0"/>
        </a:xfrm>
      </p:grpSpPr>
      <p:sp>
        <p:nvSpPr>
          <p:cNvPr id="20" name="Bildplatzhalter 19">
            <a:extLst>
              <a:ext uri="{FF2B5EF4-FFF2-40B4-BE49-F238E27FC236}">
                <a16:creationId xmlns:a16="http://schemas.microsoft.com/office/drawing/2014/main" id="{1B9B050E-F518-B3AB-E223-3AB90E990053}"/>
              </a:ext>
            </a:extLst>
          </p:cNvPr>
          <p:cNvSpPr>
            <a:spLocks noGrp="1"/>
          </p:cNvSpPr>
          <p:nvPr>
            <p:ph type="pic" sz="quarter" idx="21"/>
          </p:nvPr>
        </p:nvSpPr>
        <p:spPr>
          <a:xfrm>
            <a:off x="0" y="0"/>
            <a:ext cx="12192000" cy="6858000"/>
          </a:xfrm>
          <a:gradFill>
            <a:gsLst>
              <a:gs pos="50000">
                <a:schemeClr val="accent5"/>
              </a:gs>
              <a:gs pos="0">
                <a:schemeClr val="accent4"/>
              </a:gs>
              <a:gs pos="100000">
                <a:schemeClr val="accent6"/>
              </a:gs>
            </a:gsLst>
            <a:lin ang="18900000" scaled="0"/>
          </a:gradFill>
        </p:spPr>
        <p:txBody>
          <a:bodyPr/>
          <a:lstStyle>
            <a:lvl1pPr>
              <a:defRPr sz="500">
                <a:solidFill>
                  <a:schemeClr val="bg2"/>
                </a:solidFill>
              </a:defRPr>
            </a:lvl1pPr>
          </a:lstStyle>
          <a:p>
            <a:endParaRPr lang="en-US" noProof="0"/>
          </a:p>
        </p:txBody>
      </p:sp>
      <p:sp>
        <p:nvSpPr>
          <p:cNvPr id="7" name="Titel 6">
            <a:extLst>
              <a:ext uri="{FF2B5EF4-FFF2-40B4-BE49-F238E27FC236}">
                <a16:creationId xmlns:a16="http://schemas.microsoft.com/office/drawing/2014/main" id="{FA845876-4737-DE51-1D11-D607570C9DA4}"/>
              </a:ext>
            </a:extLst>
          </p:cNvPr>
          <p:cNvSpPr>
            <a:spLocks noGrp="1"/>
          </p:cNvSpPr>
          <p:nvPr>
            <p:ph type="title" hasCustomPrompt="1"/>
          </p:nvPr>
        </p:nvSpPr>
        <p:spPr/>
        <p:txBody>
          <a:bodyPr/>
          <a:lstStyle>
            <a:lvl1pPr>
              <a:defRPr>
                <a:latin typeface="+mj-lt"/>
              </a:defRPr>
            </a:lvl1pPr>
          </a:lstStyle>
          <a:p>
            <a:r>
              <a:rPr lang="en-US" noProof="0"/>
              <a:t>Mastertitelformat bearbeiten</a:t>
            </a:r>
          </a:p>
        </p:txBody>
      </p:sp>
      <p:sp>
        <p:nvSpPr>
          <p:cNvPr id="8" name="Textplatzhalter 10">
            <a:extLst>
              <a:ext uri="{FF2B5EF4-FFF2-40B4-BE49-F238E27FC236}">
                <a16:creationId xmlns:a16="http://schemas.microsoft.com/office/drawing/2014/main" id="{9688A8D9-9D3E-5993-E142-C2C668BAF597}"/>
              </a:ext>
            </a:extLst>
          </p:cNvPr>
          <p:cNvSpPr>
            <a:spLocks noGrp="1"/>
          </p:cNvSpPr>
          <p:nvPr>
            <p:ph type="body" sz="quarter" idx="15" hasCustomPrompt="1"/>
          </p:nvPr>
        </p:nvSpPr>
        <p:spPr>
          <a:xfrm>
            <a:off x="408631" y="5013176"/>
            <a:ext cx="11374735" cy="792088"/>
          </a:xfrm>
        </p:spPr>
        <p:txBody>
          <a:bodyPr anchor="t"/>
          <a:lstStyle>
            <a:lvl1pPr>
              <a:spcAft>
                <a:spcPts val="0"/>
              </a:spcAft>
              <a:defRPr sz="1800" b="0">
                <a:solidFill>
                  <a:schemeClr val="tx1"/>
                </a:solidFill>
                <a:latin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Textmasterformat bearbeiten</a:t>
            </a:r>
          </a:p>
        </p:txBody>
      </p:sp>
      <p:sp>
        <p:nvSpPr>
          <p:cNvPr id="12" name="Textplatzhalter 11">
            <a:extLst>
              <a:ext uri="{FF2B5EF4-FFF2-40B4-BE49-F238E27FC236}">
                <a16:creationId xmlns:a16="http://schemas.microsoft.com/office/drawing/2014/main" id="{0AC26D75-2C58-D0AF-C6EE-4CF8240AA88D}"/>
              </a:ext>
            </a:extLst>
          </p:cNvPr>
          <p:cNvSpPr>
            <a:spLocks noGrp="1"/>
          </p:cNvSpPr>
          <p:nvPr>
            <p:ph type="body" sz="quarter" idx="17" hasCustomPrompt="1"/>
          </p:nvPr>
        </p:nvSpPr>
        <p:spPr>
          <a:xfrm>
            <a:off x="407368" y="1485264"/>
            <a:ext cx="11375999" cy="3239703"/>
          </a:xfrm>
        </p:spPr>
        <p:txBody>
          <a:bodyPr anchor="b"/>
          <a:lstStyle>
            <a:lvl1pPr>
              <a:defRPr sz="4400">
                <a:solidFill>
                  <a:schemeClr val="tx1"/>
                </a:solidFill>
                <a:latin typeface="+mj-lt"/>
              </a:defRPr>
            </a:lvl1pPr>
            <a:lvl2pPr marL="0" indent="0">
              <a:buNone/>
              <a:defRPr/>
            </a:lvl2pPr>
          </a:lstStyle>
          <a:p>
            <a:pPr lvl="0"/>
            <a:r>
              <a:rPr lang="en-US" noProof="0"/>
              <a:t>Mastertextformat bearbeiten</a:t>
            </a:r>
          </a:p>
        </p:txBody>
      </p:sp>
      <p:sp>
        <p:nvSpPr>
          <p:cNvPr id="14" name="Datumsplatzhalter 13">
            <a:extLst>
              <a:ext uri="{FF2B5EF4-FFF2-40B4-BE49-F238E27FC236}">
                <a16:creationId xmlns:a16="http://schemas.microsoft.com/office/drawing/2014/main" id="{D72A7523-6E66-F166-4BB7-E34CD5DD1579}"/>
              </a:ext>
            </a:extLst>
          </p:cNvPr>
          <p:cNvSpPr>
            <a:spLocks noGrp="1"/>
          </p:cNvSpPr>
          <p:nvPr>
            <p:ph type="dt" sz="half" idx="18"/>
          </p:nvPr>
        </p:nvSpPr>
        <p:spPr/>
        <p:txBody>
          <a:bodyPr/>
          <a:lstStyle/>
          <a:p>
            <a:fld id="{BB1DE86F-137E-4011-A73C-09A1DD202E38}" type="datetime1">
              <a:rPr lang="en-US" noProof="0" smtClean="0"/>
              <a:t>10/1/2025</a:t>
            </a:fld>
            <a:endParaRPr lang="en-US" noProof="0"/>
          </a:p>
        </p:txBody>
      </p:sp>
      <p:sp>
        <p:nvSpPr>
          <p:cNvPr id="15" name="Fußzeilenplatzhalter 14">
            <a:extLst>
              <a:ext uri="{FF2B5EF4-FFF2-40B4-BE49-F238E27FC236}">
                <a16:creationId xmlns:a16="http://schemas.microsoft.com/office/drawing/2014/main" id="{C3730F3B-7BA4-6EE1-5943-F765CFAB5D50}"/>
              </a:ext>
            </a:extLst>
          </p:cNvPr>
          <p:cNvSpPr>
            <a:spLocks noGrp="1"/>
          </p:cNvSpPr>
          <p:nvPr>
            <p:ph type="ftr" sz="quarter" idx="19"/>
          </p:nvPr>
        </p:nvSpPr>
        <p:spPr/>
        <p:txBody>
          <a:bodyPr/>
          <a:lstStyle/>
          <a:p>
            <a:r>
              <a:rPr lang="en-US" noProof="0"/>
              <a:t>Footer</a:t>
            </a:r>
          </a:p>
        </p:txBody>
      </p:sp>
      <p:sp>
        <p:nvSpPr>
          <p:cNvPr id="16" name="Foliennummernplatzhalter 15">
            <a:extLst>
              <a:ext uri="{FF2B5EF4-FFF2-40B4-BE49-F238E27FC236}">
                <a16:creationId xmlns:a16="http://schemas.microsoft.com/office/drawing/2014/main" id="{8D423F4A-0800-5DE4-3215-664A74B597A5}"/>
              </a:ext>
            </a:extLst>
          </p:cNvPr>
          <p:cNvSpPr>
            <a:spLocks noGrp="1"/>
          </p:cNvSpPr>
          <p:nvPr>
            <p:ph type="sldNum" sz="quarter" idx="20"/>
          </p:nvPr>
        </p:nvSpPr>
        <p:spPr/>
        <p:txBody>
          <a:bodyPr/>
          <a:lstStyle/>
          <a:p>
            <a:fld id="{442AD375-037F-43D0-B059-5172DA06796A}" type="slidenum">
              <a:rPr lang="en-US" noProof="0" smtClean="0"/>
              <a:pPr/>
              <a:t>‹#›</a:t>
            </a:fld>
            <a:endParaRPr lang="en-US" noProof="0"/>
          </a:p>
        </p:txBody>
      </p:sp>
    </p:spTree>
    <p:extLst>
      <p:ext uri="{BB962C8B-B14F-4D97-AF65-F5344CB8AC3E}">
        <p14:creationId xmlns:p14="http://schemas.microsoft.com/office/powerpoint/2010/main" val="22161745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picture black">
    <p:bg>
      <p:bgPr>
        <a:solidFill>
          <a:schemeClr val="tx1"/>
        </a:solidFill>
        <a:effectLst/>
      </p:bgPr>
    </p:bg>
    <p:spTree>
      <p:nvGrpSpPr>
        <p:cNvPr id="1" name=""/>
        <p:cNvGrpSpPr/>
        <p:nvPr/>
      </p:nvGrpSpPr>
      <p:grpSpPr>
        <a:xfrm>
          <a:off x="0" y="0"/>
          <a:ext cx="0" cy="0"/>
          <a:chOff x="0" y="0"/>
          <a:chExt cx="0" cy="0"/>
        </a:xfrm>
      </p:grpSpPr>
      <p:sp>
        <p:nvSpPr>
          <p:cNvPr id="20" name="Bildplatzhalter 19">
            <a:extLst>
              <a:ext uri="{FF2B5EF4-FFF2-40B4-BE49-F238E27FC236}">
                <a16:creationId xmlns:a16="http://schemas.microsoft.com/office/drawing/2014/main" id="{1B9B050E-F518-B3AB-E223-3AB90E990053}"/>
              </a:ext>
            </a:extLst>
          </p:cNvPr>
          <p:cNvSpPr>
            <a:spLocks noGrp="1"/>
          </p:cNvSpPr>
          <p:nvPr>
            <p:ph type="pic" sz="quarter" idx="21"/>
          </p:nvPr>
        </p:nvSpPr>
        <p:spPr>
          <a:xfrm>
            <a:off x="0" y="0"/>
            <a:ext cx="12192000" cy="6858000"/>
          </a:xfrm>
          <a:noFill/>
        </p:spPr>
        <p:txBody>
          <a:bodyPr/>
          <a:lstStyle>
            <a:lvl1pPr>
              <a:defRPr sz="500">
                <a:solidFill>
                  <a:schemeClr val="bg2"/>
                </a:solidFill>
              </a:defRPr>
            </a:lvl1pPr>
          </a:lstStyle>
          <a:p>
            <a:endParaRPr lang="en-US" noProof="0"/>
          </a:p>
        </p:txBody>
      </p:sp>
      <p:sp>
        <p:nvSpPr>
          <p:cNvPr id="7" name="Titel 6">
            <a:extLst>
              <a:ext uri="{FF2B5EF4-FFF2-40B4-BE49-F238E27FC236}">
                <a16:creationId xmlns:a16="http://schemas.microsoft.com/office/drawing/2014/main" id="{FA845876-4737-DE51-1D11-D607570C9DA4}"/>
              </a:ext>
            </a:extLst>
          </p:cNvPr>
          <p:cNvSpPr>
            <a:spLocks noGrp="1"/>
          </p:cNvSpPr>
          <p:nvPr>
            <p:ph type="title" hasCustomPrompt="1"/>
          </p:nvPr>
        </p:nvSpPr>
        <p:spPr/>
        <p:txBody>
          <a:bodyPr/>
          <a:lstStyle>
            <a:lvl1pPr>
              <a:defRPr>
                <a:solidFill>
                  <a:schemeClr val="bg1"/>
                </a:solidFill>
              </a:defRPr>
            </a:lvl1pPr>
          </a:lstStyle>
          <a:p>
            <a:r>
              <a:rPr lang="en-US" noProof="0"/>
              <a:t>Mastertitelformat bearbeiten</a:t>
            </a:r>
          </a:p>
        </p:txBody>
      </p:sp>
      <p:sp>
        <p:nvSpPr>
          <p:cNvPr id="8" name="Textplatzhalter 10">
            <a:extLst>
              <a:ext uri="{FF2B5EF4-FFF2-40B4-BE49-F238E27FC236}">
                <a16:creationId xmlns:a16="http://schemas.microsoft.com/office/drawing/2014/main" id="{9688A8D9-9D3E-5993-E142-C2C668BAF597}"/>
              </a:ext>
            </a:extLst>
          </p:cNvPr>
          <p:cNvSpPr>
            <a:spLocks noGrp="1"/>
          </p:cNvSpPr>
          <p:nvPr>
            <p:ph type="body" sz="quarter" idx="15" hasCustomPrompt="1"/>
          </p:nvPr>
        </p:nvSpPr>
        <p:spPr>
          <a:xfrm>
            <a:off x="408631" y="5013176"/>
            <a:ext cx="11374735" cy="792088"/>
          </a:xfrm>
        </p:spPr>
        <p:txBody>
          <a:bodyPr anchor="t"/>
          <a:lstStyle>
            <a:lvl1pPr>
              <a:spcAft>
                <a:spcPts val="0"/>
              </a:spcAft>
              <a:defRPr sz="1800" b="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Textmasterformat bearbeiten</a:t>
            </a:r>
          </a:p>
        </p:txBody>
      </p:sp>
      <p:sp>
        <p:nvSpPr>
          <p:cNvPr id="12" name="Textplatzhalter 11">
            <a:extLst>
              <a:ext uri="{FF2B5EF4-FFF2-40B4-BE49-F238E27FC236}">
                <a16:creationId xmlns:a16="http://schemas.microsoft.com/office/drawing/2014/main" id="{0AC26D75-2C58-D0AF-C6EE-4CF8240AA88D}"/>
              </a:ext>
            </a:extLst>
          </p:cNvPr>
          <p:cNvSpPr>
            <a:spLocks noGrp="1"/>
          </p:cNvSpPr>
          <p:nvPr>
            <p:ph type="body" sz="quarter" idx="17" hasCustomPrompt="1"/>
          </p:nvPr>
        </p:nvSpPr>
        <p:spPr>
          <a:xfrm>
            <a:off x="407368" y="1485264"/>
            <a:ext cx="11375999" cy="3239703"/>
          </a:xfrm>
        </p:spPr>
        <p:txBody>
          <a:bodyPr anchor="b"/>
          <a:lstStyle>
            <a:lvl1pPr>
              <a:defRPr sz="4400" b="1">
                <a:gradFill>
                  <a:gsLst>
                    <a:gs pos="50000">
                      <a:schemeClr val="accent2"/>
                    </a:gs>
                    <a:gs pos="0">
                      <a:schemeClr val="accent1"/>
                    </a:gs>
                    <a:gs pos="99000">
                      <a:schemeClr val="accent3"/>
                    </a:gs>
                  </a:gsLst>
                  <a:lin ang="18900000" scaled="0"/>
                </a:gradFill>
                <a:latin typeface="+mj-lt"/>
              </a:defRPr>
            </a:lvl1pPr>
            <a:lvl2pPr marL="0" indent="0">
              <a:buNone/>
              <a:defRPr/>
            </a:lvl2pPr>
          </a:lstStyle>
          <a:p>
            <a:pPr lvl="0"/>
            <a:r>
              <a:rPr lang="en-US" noProof="0"/>
              <a:t>Mastertextformat bearbeiten</a:t>
            </a:r>
          </a:p>
        </p:txBody>
      </p:sp>
      <p:sp>
        <p:nvSpPr>
          <p:cNvPr id="14" name="Datumsplatzhalter 13">
            <a:extLst>
              <a:ext uri="{FF2B5EF4-FFF2-40B4-BE49-F238E27FC236}">
                <a16:creationId xmlns:a16="http://schemas.microsoft.com/office/drawing/2014/main" id="{D72A7523-6E66-F166-4BB7-E34CD5DD1579}"/>
              </a:ext>
            </a:extLst>
          </p:cNvPr>
          <p:cNvSpPr>
            <a:spLocks noGrp="1"/>
          </p:cNvSpPr>
          <p:nvPr>
            <p:ph type="dt" sz="half" idx="18"/>
          </p:nvPr>
        </p:nvSpPr>
        <p:spPr/>
        <p:txBody>
          <a:bodyPr/>
          <a:lstStyle>
            <a:lvl1pPr>
              <a:defRPr>
                <a:solidFill>
                  <a:schemeClr val="bg1"/>
                </a:solidFill>
              </a:defRPr>
            </a:lvl1pPr>
          </a:lstStyle>
          <a:p>
            <a:fld id="{91788E1B-C81E-4C17-9D8E-BEBB1E6D4D6D}" type="datetime1">
              <a:rPr lang="en-US" noProof="0" smtClean="0"/>
              <a:t>10/1/2025</a:t>
            </a:fld>
            <a:endParaRPr lang="en-US" noProof="0"/>
          </a:p>
        </p:txBody>
      </p:sp>
      <p:sp>
        <p:nvSpPr>
          <p:cNvPr id="15" name="Fußzeilenplatzhalter 14">
            <a:extLst>
              <a:ext uri="{FF2B5EF4-FFF2-40B4-BE49-F238E27FC236}">
                <a16:creationId xmlns:a16="http://schemas.microsoft.com/office/drawing/2014/main" id="{C3730F3B-7BA4-6EE1-5943-F765CFAB5D50}"/>
              </a:ext>
            </a:extLst>
          </p:cNvPr>
          <p:cNvSpPr>
            <a:spLocks noGrp="1"/>
          </p:cNvSpPr>
          <p:nvPr>
            <p:ph type="ftr" sz="quarter" idx="19"/>
          </p:nvPr>
        </p:nvSpPr>
        <p:spPr/>
        <p:txBody>
          <a:bodyPr/>
          <a:lstStyle>
            <a:lvl1pPr>
              <a:defRPr>
                <a:solidFill>
                  <a:schemeClr val="bg1"/>
                </a:solidFill>
              </a:defRPr>
            </a:lvl1pPr>
          </a:lstStyle>
          <a:p>
            <a:r>
              <a:rPr lang="en-US" noProof="0"/>
              <a:t>Footer</a:t>
            </a:r>
          </a:p>
        </p:txBody>
      </p:sp>
      <p:sp>
        <p:nvSpPr>
          <p:cNvPr id="16" name="Foliennummernplatzhalter 15">
            <a:extLst>
              <a:ext uri="{FF2B5EF4-FFF2-40B4-BE49-F238E27FC236}">
                <a16:creationId xmlns:a16="http://schemas.microsoft.com/office/drawing/2014/main" id="{8D423F4A-0800-5DE4-3215-664A74B597A5}"/>
              </a:ext>
            </a:extLst>
          </p:cNvPr>
          <p:cNvSpPr>
            <a:spLocks noGrp="1"/>
          </p:cNvSpPr>
          <p:nvPr>
            <p:ph type="sldNum" sz="quarter" idx="20"/>
          </p:nvPr>
        </p:nvSpPr>
        <p:spPr/>
        <p:txBody>
          <a:bodyPr/>
          <a:lstStyle>
            <a:lvl1pPr>
              <a:defRPr>
                <a:solidFill>
                  <a:schemeClr val="bg1"/>
                </a:solidFill>
              </a:defRPr>
            </a:lvl1pPr>
          </a:lstStyle>
          <a:p>
            <a:fld id="{442AD375-037F-43D0-B059-5172DA06796A}" type="slidenum">
              <a:rPr lang="en-US" noProof="0" smtClean="0"/>
              <a:pPr/>
              <a:t>‹#›</a:t>
            </a:fld>
            <a:endParaRPr lang="en-US" noProof="0"/>
          </a:p>
        </p:txBody>
      </p:sp>
    </p:spTree>
    <p:extLst>
      <p:ext uri="{BB962C8B-B14F-4D97-AF65-F5344CB8AC3E}">
        <p14:creationId xmlns:p14="http://schemas.microsoft.com/office/powerpoint/2010/main" val="104602897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obj">
  <p:cSld name="Blank">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5764367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elfolie 1a">
    <p:bg>
      <p:bgPr>
        <a:solidFill>
          <a:schemeClr val="tx1"/>
        </a:solidFill>
        <a:effectLst/>
      </p:bgPr>
    </p:bg>
    <p:spTree>
      <p:nvGrpSpPr>
        <p:cNvPr id="1" name=""/>
        <p:cNvGrpSpPr/>
        <p:nvPr/>
      </p:nvGrpSpPr>
      <p:grpSpPr>
        <a:xfrm>
          <a:off x="0" y="0"/>
          <a:ext cx="0" cy="0"/>
          <a:chOff x="0" y="0"/>
          <a:chExt cx="0" cy="0"/>
        </a:xfrm>
      </p:grpSpPr>
      <p:pic>
        <p:nvPicPr>
          <p:cNvPr id="19" name="Grafik 18">
            <a:extLst>
              <a:ext uri="{FF2B5EF4-FFF2-40B4-BE49-F238E27FC236}">
                <a16:creationId xmlns:a16="http://schemas.microsoft.com/office/drawing/2014/main" id="{E5EF064E-36F2-A5A5-E619-BA1A254437A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3" r="13"/>
          <a:stretch/>
        </p:blipFill>
        <p:spPr>
          <a:xfrm rot="3379801">
            <a:off x="3873027" y="-5535838"/>
            <a:ext cx="10116000" cy="10328400"/>
          </a:xfrm>
          <a:prstGeom prst="rect">
            <a:avLst/>
          </a:prstGeom>
        </p:spPr>
      </p:pic>
      <p:sp>
        <p:nvSpPr>
          <p:cNvPr id="7" name="Titel 6">
            <a:extLst>
              <a:ext uri="{FF2B5EF4-FFF2-40B4-BE49-F238E27FC236}">
                <a16:creationId xmlns:a16="http://schemas.microsoft.com/office/drawing/2014/main" id="{F8E40A89-A487-2A7A-53ED-1234ADFF8578}"/>
              </a:ext>
            </a:extLst>
          </p:cNvPr>
          <p:cNvSpPr>
            <a:spLocks noGrp="1"/>
          </p:cNvSpPr>
          <p:nvPr>
            <p:ph type="title"/>
          </p:nvPr>
        </p:nvSpPr>
        <p:spPr>
          <a:xfrm>
            <a:off x="407368" y="2780968"/>
            <a:ext cx="11376000" cy="1944000"/>
          </a:xfrm>
        </p:spPr>
        <p:txBody>
          <a:bodyPr anchor="b"/>
          <a:lstStyle>
            <a:lvl1pPr>
              <a:defRPr sz="5400">
                <a:solidFill>
                  <a:schemeClr val="bg1"/>
                </a:solidFill>
                <a:latin typeface="+mj-lt"/>
              </a:defRPr>
            </a:lvl1pPr>
          </a:lstStyle>
          <a:p>
            <a:r>
              <a:rPr lang="de-DE"/>
              <a:t>Mastertitelformat bearbeiten</a:t>
            </a:r>
            <a:endParaRPr lang="de-CH"/>
          </a:p>
        </p:txBody>
      </p:sp>
      <p:sp>
        <p:nvSpPr>
          <p:cNvPr id="11" name="Textplatzhalter 10">
            <a:extLst>
              <a:ext uri="{FF2B5EF4-FFF2-40B4-BE49-F238E27FC236}">
                <a16:creationId xmlns:a16="http://schemas.microsoft.com/office/drawing/2014/main" id="{18E676F6-270B-8868-DF47-892C80E20E4E}"/>
              </a:ext>
            </a:extLst>
          </p:cNvPr>
          <p:cNvSpPr>
            <a:spLocks noGrp="1"/>
          </p:cNvSpPr>
          <p:nvPr>
            <p:ph type="body" sz="quarter" idx="10" hasCustomPrompt="1"/>
          </p:nvPr>
        </p:nvSpPr>
        <p:spPr>
          <a:xfrm>
            <a:off x="408632" y="5373336"/>
            <a:ext cx="8351664" cy="1080000"/>
          </a:xfrm>
        </p:spPr>
        <p:txBody>
          <a:bodyPr anchor="b"/>
          <a:lstStyle>
            <a:lvl1pPr>
              <a:spcAft>
                <a:spcPts val="0"/>
              </a:spcAft>
              <a:defRPr sz="1300" b="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a:t>Name </a:t>
            </a:r>
            <a:r>
              <a:rPr lang="de-DE" err="1"/>
              <a:t>Presenter</a:t>
            </a:r>
            <a:endParaRPr lang="de-DE"/>
          </a:p>
          <a:p>
            <a:pPr lvl="0"/>
            <a:r>
              <a:rPr lang="de-CH"/>
              <a:t>Zusatzinformation</a:t>
            </a:r>
            <a:endParaRPr lang="de-DE"/>
          </a:p>
        </p:txBody>
      </p:sp>
      <p:sp>
        <p:nvSpPr>
          <p:cNvPr id="17" name="Textplatzhalter 10">
            <a:extLst>
              <a:ext uri="{FF2B5EF4-FFF2-40B4-BE49-F238E27FC236}">
                <a16:creationId xmlns:a16="http://schemas.microsoft.com/office/drawing/2014/main" id="{D0430B8C-F89F-DAC5-4EF3-72CFB5D28A06}"/>
              </a:ext>
            </a:extLst>
          </p:cNvPr>
          <p:cNvSpPr>
            <a:spLocks noGrp="1"/>
          </p:cNvSpPr>
          <p:nvPr>
            <p:ph type="body" sz="quarter" idx="11" hasCustomPrompt="1"/>
          </p:nvPr>
        </p:nvSpPr>
        <p:spPr>
          <a:xfrm>
            <a:off x="408632" y="4797192"/>
            <a:ext cx="8351664" cy="360000"/>
          </a:xfrm>
        </p:spPr>
        <p:txBody>
          <a:bodyPr anchor="ctr"/>
          <a:lstStyle>
            <a:lvl1pPr>
              <a:spcAft>
                <a:spcPts val="0"/>
              </a:spcAft>
              <a:defRPr sz="1300">
                <a:solidFill>
                  <a:schemeClr val="bg1"/>
                </a:solidFill>
                <a:latin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a:t>Location, Ort – Datum</a:t>
            </a:r>
            <a:endParaRPr lang="de-CH"/>
          </a:p>
        </p:txBody>
      </p:sp>
      <p:pic>
        <p:nvPicPr>
          <p:cNvPr id="5" name="Grafik 4">
            <a:extLst>
              <a:ext uri="{FF2B5EF4-FFF2-40B4-BE49-F238E27FC236}">
                <a16:creationId xmlns:a16="http://schemas.microsoft.com/office/drawing/2014/main" id="{E7DBA598-CCEB-3637-1633-0D157EC82D85}"/>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07369" y="314154"/>
            <a:ext cx="1957867" cy="666573"/>
          </a:xfrm>
          <a:prstGeom prst="rect">
            <a:avLst/>
          </a:prstGeom>
        </p:spPr>
      </p:pic>
      <p:pic>
        <p:nvPicPr>
          <p:cNvPr id="6" name="Grafik 5">
            <a:extLst>
              <a:ext uri="{FF2B5EF4-FFF2-40B4-BE49-F238E27FC236}">
                <a16:creationId xmlns:a16="http://schemas.microsoft.com/office/drawing/2014/main" id="{1AD1E4B8-BCF6-3BF5-F81D-2B28FFC3687D}"/>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363167" y="342008"/>
            <a:ext cx="2420201" cy="462996"/>
          </a:xfrm>
          <a:prstGeom prst="rect">
            <a:avLst/>
          </a:prstGeom>
        </p:spPr>
      </p:pic>
      <p:sp>
        <p:nvSpPr>
          <p:cNvPr id="20" name="Bildplatzhalter 9">
            <a:extLst>
              <a:ext uri="{FF2B5EF4-FFF2-40B4-BE49-F238E27FC236}">
                <a16:creationId xmlns:a16="http://schemas.microsoft.com/office/drawing/2014/main" id="{7AC0A963-C73C-46B3-4620-063F82A438A4}"/>
              </a:ext>
            </a:extLst>
          </p:cNvPr>
          <p:cNvSpPr>
            <a:spLocks noGrp="1"/>
          </p:cNvSpPr>
          <p:nvPr>
            <p:ph type="pic" sz="quarter" idx="12" hasCustomPrompt="1"/>
          </p:nvPr>
        </p:nvSpPr>
        <p:spPr>
          <a:xfrm>
            <a:off x="9624392" y="5373216"/>
            <a:ext cx="2160072" cy="1080120"/>
          </a:xfrm>
        </p:spPr>
        <p:txBody>
          <a:bodyPr anchor="ctr"/>
          <a:lstStyle>
            <a:lvl1pPr algn="ctr">
              <a:defRPr sz="1000">
                <a:solidFill>
                  <a:schemeClr val="bg1"/>
                </a:solidFill>
              </a:defRPr>
            </a:lvl1pPr>
          </a:lstStyle>
          <a:p>
            <a:r>
              <a:rPr lang="de-CH"/>
              <a:t>Partnerlogo</a:t>
            </a:r>
          </a:p>
        </p:txBody>
      </p:sp>
    </p:spTree>
    <p:extLst>
      <p:ext uri="{BB962C8B-B14F-4D97-AF65-F5344CB8AC3E}">
        <p14:creationId xmlns:p14="http://schemas.microsoft.com/office/powerpoint/2010/main" val="24455440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elfolie 1b">
    <p:bg>
      <p:bgPr>
        <a:solidFill>
          <a:schemeClr val="tx1"/>
        </a:solidFill>
        <a:effectLst/>
      </p:bgPr>
    </p:bg>
    <p:spTree>
      <p:nvGrpSpPr>
        <p:cNvPr id="1" name=""/>
        <p:cNvGrpSpPr/>
        <p:nvPr/>
      </p:nvGrpSpPr>
      <p:grpSpPr>
        <a:xfrm>
          <a:off x="0" y="0"/>
          <a:ext cx="0" cy="0"/>
          <a:chOff x="0" y="0"/>
          <a:chExt cx="0" cy="0"/>
        </a:xfrm>
      </p:grpSpPr>
      <p:pic>
        <p:nvPicPr>
          <p:cNvPr id="2" name="Grafik 18">
            <a:extLst>
              <a:ext uri="{FF2B5EF4-FFF2-40B4-BE49-F238E27FC236}">
                <a16:creationId xmlns:a16="http://schemas.microsoft.com/office/drawing/2014/main" id="{EEA4059F-2794-8624-022B-E0D9ECAF2C3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3" r="13"/>
          <a:stretch/>
        </p:blipFill>
        <p:spPr>
          <a:xfrm rot="4532264">
            <a:off x="3918244" y="-6215756"/>
            <a:ext cx="10116000" cy="10328400"/>
          </a:xfrm>
          <a:prstGeom prst="rect">
            <a:avLst/>
          </a:prstGeom>
        </p:spPr>
      </p:pic>
      <p:pic>
        <p:nvPicPr>
          <p:cNvPr id="3" name="Grafik 18">
            <a:extLst>
              <a:ext uri="{FF2B5EF4-FFF2-40B4-BE49-F238E27FC236}">
                <a16:creationId xmlns:a16="http://schemas.microsoft.com/office/drawing/2014/main" id="{B8846C38-0E65-F922-8F92-A1FBDCA1946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3" r="13"/>
          <a:stretch/>
        </p:blipFill>
        <p:spPr>
          <a:xfrm rot="3767366">
            <a:off x="7072620" y="1351792"/>
            <a:ext cx="10116000" cy="10328400"/>
          </a:xfrm>
          <a:prstGeom prst="rect">
            <a:avLst/>
          </a:prstGeom>
        </p:spPr>
      </p:pic>
      <p:sp>
        <p:nvSpPr>
          <p:cNvPr id="7" name="Titel 6">
            <a:extLst>
              <a:ext uri="{FF2B5EF4-FFF2-40B4-BE49-F238E27FC236}">
                <a16:creationId xmlns:a16="http://schemas.microsoft.com/office/drawing/2014/main" id="{F8E40A89-A487-2A7A-53ED-1234ADFF8578}"/>
              </a:ext>
            </a:extLst>
          </p:cNvPr>
          <p:cNvSpPr>
            <a:spLocks noGrp="1"/>
          </p:cNvSpPr>
          <p:nvPr>
            <p:ph type="title"/>
          </p:nvPr>
        </p:nvSpPr>
        <p:spPr>
          <a:xfrm>
            <a:off x="407368" y="2780968"/>
            <a:ext cx="11376000" cy="1944000"/>
          </a:xfrm>
        </p:spPr>
        <p:txBody>
          <a:bodyPr anchor="b"/>
          <a:lstStyle>
            <a:lvl1pPr>
              <a:defRPr sz="5400">
                <a:solidFill>
                  <a:schemeClr val="bg1"/>
                </a:solidFill>
                <a:latin typeface="+mj-lt"/>
              </a:defRPr>
            </a:lvl1pPr>
          </a:lstStyle>
          <a:p>
            <a:r>
              <a:rPr lang="de-DE"/>
              <a:t>Mastertitelformat bearbeiten</a:t>
            </a:r>
            <a:endParaRPr lang="de-CH"/>
          </a:p>
        </p:txBody>
      </p:sp>
      <p:sp>
        <p:nvSpPr>
          <p:cNvPr id="11" name="Textplatzhalter 10">
            <a:extLst>
              <a:ext uri="{FF2B5EF4-FFF2-40B4-BE49-F238E27FC236}">
                <a16:creationId xmlns:a16="http://schemas.microsoft.com/office/drawing/2014/main" id="{18E676F6-270B-8868-DF47-892C80E20E4E}"/>
              </a:ext>
            </a:extLst>
          </p:cNvPr>
          <p:cNvSpPr>
            <a:spLocks noGrp="1"/>
          </p:cNvSpPr>
          <p:nvPr>
            <p:ph type="body" sz="quarter" idx="10" hasCustomPrompt="1"/>
          </p:nvPr>
        </p:nvSpPr>
        <p:spPr>
          <a:xfrm>
            <a:off x="408632" y="5373336"/>
            <a:ext cx="8351664" cy="1080000"/>
          </a:xfrm>
        </p:spPr>
        <p:txBody>
          <a:bodyPr anchor="b"/>
          <a:lstStyle>
            <a:lvl1pPr>
              <a:spcAft>
                <a:spcPts val="0"/>
              </a:spcAft>
              <a:defRPr sz="1300" b="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a:t>Name </a:t>
            </a:r>
            <a:r>
              <a:rPr lang="de-DE" err="1"/>
              <a:t>Presenter</a:t>
            </a:r>
            <a:endParaRPr lang="de-DE"/>
          </a:p>
          <a:p>
            <a:pPr lvl="0"/>
            <a:r>
              <a:rPr lang="de-CH"/>
              <a:t>Zusatzinformation</a:t>
            </a:r>
            <a:endParaRPr lang="de-DE"/>
          </a:p>
        </p:txBody>
      </p:sp>
      <p:sp>
        <p:nvSpPr>
          <p:cNvPr id="17" name="Textplatzhalter 10">
            <a:extLst>
              <a:ext uri="{FF2B5EF4-FFF2-40B4-BE49-F238E27FC236}">
                <a16:creationId xmlns:a16="http://schemas.microsoft.com/office/drawing/2014/main" id="{D0430B8C-F89F-DAC5-4EF3-72CFB5D28A06}"/>
              </a:ext>
            </a:extLst>
          </p:cNvPr>
          <p:cNvSpPr>
            <a:spLocks noGrp="1"/>
          </p:cNvSpPr>
          <p:nvPr>
            <p:ph type="body" sz="quarter" idx="11" hasCustomPrompt="1"/>
          </p:nvPr>
        </p:nvSpPr>
        <p:spPr>
          <a:xfrm>
            <a:off x="408632" y="4797192"/>
            <a:ext cx="8351664" cy="360000"/>
          </a:xfrm>
        </p:spPr>
        <p:txBody>
          <a:bodyPr anchor="ctr"/>
          <a:lstStyle>
            <a:lvl1pPr>
              <a:spcAft>
                <a:spcPts val="0"/>
              </a:spcAft>
              <a:defRPr sz="1300">
                <a:solidFill>
                  <a:schemeClr val="bg1"/>
                </a:solidFill>
                <a:latin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a:t>Location, Ort – Datum</a:t>
            </a:r>
            <a:endParaRPr lang="de-CH"/>
          </a:p>
        </p:txBody>
      </p:sp>
      <p:pic>
        <p:nvPicPr>
          <p:cNvPr id="5" name="Grafik 4">
            <a:extLst>
              <a:ext uri="{FF2B5EF4-FFF2-40B4-BE49-F238E27FC236}">
                <a16:creationId xmlns:a16="http://schemas.microsoft.com/office/drawing/2014/main" id="{E7DBA598-CCEB-3637-1633-0D157EC82D85}"/>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07369" y="314154"/>
            <a:ext cx="1957867" cy="666573"/>
          </a:xfrm>
          <a:prstGeom prst="rect">
            <a:avLst/>
          </a:prstGeom>
        </p:spPr>
      </p:pic>
      <p:sp>
        <p:nvSpPr>
          <p:cNvPr id="20" name="Bildplatzhalter 9">
            <a:extLst>
              <a:ext uri="{FF2B5EF4-FFF2-40B4-BE49-F238E27FC236}">
                <a16:creationId xmlns:a16="http://schemas.microsoft.com/office/drawing/2014/main" id="{7AC0A963-C73C-46B3-4620-063F82A438A4}"/>
              </a:ext>
            </a:extLst>
          </p:cNvPr>
          <p:cNvSpPr>
            <a:spLocks noGrp="1"/>
          </p:cNvSpPr>
          <p:nvPr>
            <p:ph type="pic" sz="quarter" idx="12" hasCustomPrompt="1"/>
          </p:nvPr>
        </p:nvSpPr>
        <p:spPr>
          <a:xfrm>
            <a:off x="9624392" y="5373216"/>
            <a:ext cx="2160072" cy="1080120"/>
          </a:xfrm>
        </p:spPr>
        <p:txBody>
          <a:bodyPr anchor="ctr"/>
          <a:lstStyle>
            <a:lvl1pPr algn="ctr">
              <a:defRPr sz="1000">
                <a:solidFill>
                  <a:schemeClr val="bg1"/>
                </a:solidFill>
              </a:defRPr>
            </a:lvl1pPr>
          </a:lstStyle>
          <a:p>
            <a:r>
              <a:rPr lang="de-CH"/>
              <a:t>Partnerlogo</a:t>
            </a:r>
          </a:p>
        </p:txBody>
      </p:sp>
      <p:pic>
        <p:nvPicPr>
          <p:cNvPr id="10" name="Grafik 5">
            <a:extLst>
              <a:ext uri="{FF2B5EF4-FFF2-40B4-BE49-F238E27FC236}">
                <a16:creationId xmlns:a16="http://schemas.microsoft.com/office/drawing/2014/main" id="{F4894410-BA6F-4006-BD74-1B9991237A83}"/>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363167" y="342008"/>
            <a:ext cx="2420201" cy="462996"/>
          </a:xfrm>
          <a:prstGeom prst="rect">
            <a:avLst/>
          </a:prstGeom>
        </p:spPr>
      </p:pic>
    </p:spTree>
    <p:extLst>
      <p:ext uri="{BB962C8B-B14F-4D97-AF65-F5344CB8AC3E}">
        <p14:creationId xmlns:p14="http://schemas.microsoft.com/office/powerpoint/2010/main" val="25899510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elfolie 2a">
    <p:bg>
      <p:bgPr>
        <a:solidFill>
          <a:schemeClr val="bg1"/>
        </a:solidFill>
        <a:effectLst/>
      </p:bgPr>
    </p:bg>
    <p:spTree>
      <p:nvGrpSpPr>
        <p:cNvPr id="1" name=""/>
        <p:cNvGrpSpPr/>
        <p:nvPr/>
      </p:nvGrpSpPr>
      <p:grpSpPr>
        <a:xfrm>
          <a:off x="0" y="0"/>
          <a:ext cx="0" cy="0"/>
          <a:chOff x="0" y="0"/>
          <a:chExt cx="0" cy="0"/>
        </a:xfrm>
      </p:grpSpPr>
      <p:pic>
        <p:nvPicPr>
          <p:cNvPr id="19" name="Grafik 18">
            <a:extLst>
              <a:ext uri="{FF2B5EF4-FFF2-40B4-BE49-F238E27FC236}">
                <a16:creationId xmlns:a16="http://schemas.microsoft.com/office/drawing/2014/main" id="{E5EF064E-36F2-A5A5-E619-BA1A254437A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3" r="13"/>
          <a:stretch/>
        </p:blipFill>
        <p:spPr>
          <a:xfrm rot="3379801">
            <a:off x="3873027" y="-5535838"/>
            <a:ext cx="10116000" cy="10328400"/>
          </a:xfrm>
          <a:prstGeom prst="rect">
            <a:avLst/>
          </a:prstGeom>
        </p:spPr>
      </p:pic>
      <p:sp>
        <p:nvSpPr>
          <p:cNvPr id="7" name="Titel 6">
            <a:extLst>
              <a:ext uri="{FF2B5EF4-FFF2-40B4-BE49-F238E27FC236}">
                <a16:creationId xmlns:a16="http://schemas.microsoft.com/office/drawing/2014/main" id="{F8E40A89-A487-2A7A-53ED-1234ADFF8578}"/>
              </a:ext>
            </a:extLst>
          </p:cNvPr>
          <p:cNvSpPr>
            <a:spLocks noGrp="1"/>
          </p:cNvSpPr>
          <p:nvPr>
            <p:ph type="title"/>
          </p:nvPr>
        </p:nvSpPr>
        <p:spPr>
          <a:xfrm>
            <a:off x="407368" y="2780968"/>
            <a:ext cx="11376000" cy="1944000"/>
          </a:xfrm>
        </p:spPr>
        <p:txBody>
          <a:bodyPr anchor="b"/>
          <a:lstStyle>
            <a:lvl1pPr>
              <a:defRPr sz="5400">
                <a:solidFill>
                  <a:schemeClr val="tx1"/>
                </a:solidFill>
                <a:latin typeface="+mj-lt"/>
              </a:defRPr>
            </a:lvl1pPr>
          </a:lstStyle>
          <a:p>
            <a:r>
              <a:rPr lang="de-DE"/>
              <a:t>Mastertitelformat bearbeiten</a:t>
            </a:r>
            <a:endParaRPr lang="de-CH"/>
          </a:p>
        </p:txBody>
      </p:sp>
      <p:sp>
        <p:nvSpPr>
          <p:cNvPr id="11" name="Textplatzhalter 10">
            <a:extLst>
              <a:ext uri="{FF2B5EF4-FFF2-40B4-BE49-F238E27FC236}">
                <a16:creationId xmlns:a16="http://schemas.microsoft.com/office/drawing/2014/main" id="{18E676F6-270B-8868-DF47-892C80E20E4E}"/>
              </a:ext>
            </a:extLst>
          </p:cNvPr>
          <p:cNvSpPr>
            <a:spLocks noGrp="1"/>
          </p:cNvSpPr>
          <p:nvPr>
            <p:ph type="body" sz="quarter" idx="10" hasCustomPrompt="1"/>
          </p:nvPr>
        </p:nvSpPr>
        <p:spPr>
          <a:xfrm>
            <a:off x="408632" y="5373336"/>
            <a:ext cx="8351664" cy="1080000"/>
          </a:xfrm>
        </p:spPr>
        <p:txBody>
          <a:bodyPr anchor="b"/>
          <a:lstStyle>
            <a:lvl1pPr>
              <a:spcAft>
                <a:spcPts val="0"/>
              </a:spcAft>
              <a:defRPr sz="1300" b="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a:t>Name </a:t>
            </a:r>
            <a:r>
              <a:rPr lang="de-DE" err="1"/>
              <a:t>Presenter</a:t>
            </a:r>
            <a:endParaRPr lang="de-DE"/>
          </a:p>
          <a:p>
            <a:pPr lvl="0"/>
            <a:r>
              <a:rPr lang="de-CH"/>
              <a:t>Zusatzinformation</a:t>
            </a:r>
            <a:endParaRPr lang="de-DE"/>
          </a:p>
        </p:txBody>
      </p:sp>
      <p:sp>
        <p:nvSpPr>
          <p:cNvPr id="17" name="Textplatzhalter 10">
            <a:extLst>
              <a:ext uri="{FF2B5EF4-FFF2-40B4-BE49-F238E27FC236}">
                <a16:creationId xmlns:a16="http://schemas.microsoft.com/office/drawing/2014/main" id="{D0430B8C-F89F-DAC5-4EF3-72CFB5D28A06}"/>
              </a:ext>
            </a:extLst>
          </p:cNvPr>
          <p:cNvSpPr>
            <a:spLocks noGrp="1"/>
          </p:cNvSpPr>
          <p:nvPr>
            <p:ph type="body" sz="quarter" idx="11" hasCustomPrompt="1"/>
          </p:nvPr>
        </p:nvSpPr>
        <p:spPr>
          <a:xfrm>
            <a:off x="408632" y="4797192"/>
            <a:ext cx="8351664" cy="360000"/>
          </a:xfrm>
        </p:spPr>
        <p:txBody>
          <a:bodyPr anchor="ctr"/>
          <a:lstStyle>
            <a:lvl1pPr>
              <a:spcAft>
                <a:spcPts val="0"/>
              </a:spcAft>
              <a:defRPr sz="1300">
                <a:solidFill>
                  <a:schemeClr val="tx1"/>
                </a:solidFill>
                <a:latin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a:t>Location, Ort – Datum</a:t>
            </a:r>
            <a:endParaRPr lang="de-CH"/>
          </a:p>
        </p:txBody>
      </p:sp>
      <p:pic>
        <p:nvPicPr>
          <p:cNvPr id="5" name="Grafik 4">
            <a:extLst>
              <a:ext uri="{FF2B5EF4-FFF2-40B4-BE49-F238E27FC236}">
                <a16:creationId xmlns:a16="http://schemas.microsoft.com/office/drawing/2014/main" id="{E7DBA598-CCEB-3637-1633-0D157EC82D85}"/>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07369" y="314155"/>
            <a:ext cx="909361" cy="309600"/>
          </a:xfrm>
          <a:prstGeom prst="rect">
            <a:avLst/>
          </a:prstGeom>
        </p:spPr>
      </p:pic>
      <p:pic>
        <p:nvPicPr>
          <p:cNvPr id="6" name="Grafik 5">
            <a:extLst>
              <a:ext uri="{FF2B5EF4-FFF2-40B4-BE49-F238E27FC236}">
                <a16:creationId xmlns:a16="http://schemas.microsoft.com/office/drawing/2014/main" id="{1AD1E4B8-BCF6-3BF5-F81D-2B28FFC3687D}"/>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451368" y="342008"/>
            <a:ext cx="1332000" cy="254818"/>
          </a:xfrm>
          <a:prstGeom prst="rect">
            <a:avLst/>
          </a:prstGeom>
        </p:spPr>
      </p:pic>
      <p:sp>
        <p:nvSpPr>
          <p:cNvPr id="8" name="Bildplatzhalter 9">
            <a:extLst>
              <a:ext uri="{FF2B5EF4-FFF2-40B4-BE49-F238E27FC236}">
                <a16:creationId xmlns:a16="http://schemas.microsoft.com/office/drawing/2014/main" id="{441D6218-C554-5233-ADA6-9490EAD32608}"/>
              </a:ext>
            </a:extLst>
          </p:cNvPr>
          <p:cNvSpPr>
            <a:spLocks noGrp="1"/>
          </p:cNvSpPr>
          <p:nvPr>
            <p:ph type="pic" sz="quarter" idx="12" hasCustomPrompt="1"/>
          </p:nvPr>
        </p:nvSpPr>
        <p:spPr>
          <a:xfrm>
            <a:off x="9624392" y="5373216"/>
            <a:ext cx="2160072" cy="1080120"/>
          </a:xfrm>
        </p:spPr>
        <p:txBody>
          <a:bodyPr anchor="ctr"/>
          <a:lstStyle>
            <a:lvl1pPr algn="ctr">
              <a:defRPr sz="1000">
                <a:solidFill>
                  <a:schemeClr val="tx1"/>
                </a:solidFill>
              </a:defRPr>
            </a:lvl1pPr>
          </a:lstStyle>
          <a:p>
            <a:r>
              <a:rPr lang="de-CH"/>
              <a:t>Partnerlogo</a:t>
            </a:r>
          </a:p>
        </p:txBody>
      </p:sp>
    </p:spTree>
    <p:extLst>
      <p:ext uri="{BB962C8B-B14F-4D97-AF65-F5344CB8AC3E}">
        <p14:creationId xmlns:p14="http://schemas.microsoft.com/office/powerpoint/2010/main" val="205236024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elfolie 2b">
    <p:bg>
      <p:bgPr>
        <a:solidFill>
          <a:schemeClr val="bg1"/>
        </a:solidFill>
        <a:effectLst/>
      </p:bgPr>
    </p:bg>
    <p:spTree>
      <p:nvGrpSpPr>
        <p:cNvPr id="1" name=""/>
        <p:cNvGrpSpPr/>
        <p:nvPr/>
      </p:nvGrpSpPr>
      <p:grpSpPr>
        <a:xfrm>
          <a:off x="0" y="0"/>
          <a:ext cx="0" cy="0"/>
          <a:chOff x="0" y="0"/>
          <a:chExt cx="0" cy="0"/>
        </a:xfrm>
      </p:grpSpPr>
      <p:pic>
        <p:nvPicPr>
          <p:cNvPr id="2" name="Grafik 18">
            <a:extLst>
              <a:ext uri="{FF2B5EF4-FFF2-40B4-BE49-F238E27FC236}">
                <a16:creationId xmlns:a16="http://schemas.microsoft.com/office/drawing/2014/main" id="{ACD3EEB4-0EAB-65F4-0ACB-26872B4E96C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3" r="13"/>
          <a:stretch/>
        </p:blipFill>
        <p:spPr>
          <a:xfrm rot="4532264">
            <a:off x="3918244" y="-6215756"/>
            <a:ext cx="10116000" cy="10328400"/>
          </a:xfrm>
          <a:prstGeom prst="rect">
            <a:avLst/>
          </a:prstGeom>
        </p:spPr>
      </p:pic>
      <p:pic>
        <p:nvPicPr>
          <p:cNvPr id="3" name="Grafik 18">
            <a:extLst>
              <a:ext uri="{FF2B5EF4-FFF2-40B4-BE49-F238E27FC236}">
                <a16:creationId xmlns:a16="http://schemas.microsoft.com/office/drawing/2014/main" id="{C1A02B24-2182-DDB3-D229-9EFC259DE01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3" r="13"/>
          <a:stretch/>
        </p:blipFill>
        <p:spPr>
          <a:xfrm rot="3767366">
            <a:off x="6186510" y="1692166"/>
            <a:ext cx="10116000" cy="10328400"/>
          </a:xfrm>
          <a:prstGeom prst="rect">
            <a:avLst/>
          </a:prstGeom>
        </p:spPr>
      </p:pic>
      <p:sp>
        <p:nvSpPr>
          <p:cNvPr id="7" name="Titel 6">
            <a:extLst>
              <a:ext uri="{FF2B5EF4-FFF2-40B4-BE49-F238E27FC236}">
                <a16:creationId xmlns:a16="http://schemas.microsoft.com/office/drawing/2014/main" id="{F8E40A89-A487-2A7A-53ED-1234ADFF8578}"/>
              </a:ext>
            </a:extLst>
          </p:cNvPr>
          <p:cNvSpPr>
            <a:spLocks noGrp="1"/>
          </p:cNvSpPr>
          <p:nvPr>
            <p:ph type="title"/>
          </p:nvPr>
        </p:nvSpPr>
        <p:spPr>
          <a:xfrm>
            <a:off x="407368" y="2780968"/>
            <a:ext cx="11376000" cy="1944000"/>
          </a:xfrm>
        </p:spPr>
        <p:txBody>
          <a:bodyPr anchor="b"/>
          <a:lstStyle>
            <a:lvl1pPr>
              <a:defRPr sz="5400">
                <a:solidFill>
                  <a:schemeClr val="tx1"/>
                </a:solidFill>
                <a:latin typeface="+mj-lt"/>
              </a:defRPr>
            </a:lvl1pPr>
          </a:lstStyle>
          <a:p>
            <a:r>
              <a:rPr lang="de-DE"/>
              <a:t>Mastertitelformat bearbeiten</a:t>
            </a:r>
            <a:endParaRPr lang="de-CH"/>
          </a:p>
        </p:txBody>
      </p:sp>
      <p:sp>
        <p:nvSpPr>
          <p:cNvPr id="11" name="Textplatzhalter 10">
            <a:extLst>
              <a:ext uri="{FF2B5EF4-FFF2-40B4-BE49-F238E27FC236}">
                <a16:creationId xmlns:a16="http://schemas.microsoft.com/office/drawing/2014/main" id="{18E676F6-270B-8868-DF47-892C80E20E4E}"/>
              </a:ext>
            </a:extLst>
          </p:cNvPr>
          <p:cNvSpPr>
            <a:spLocks noGrp="1"/>
          </p:cNvSpPr>
          <p:nvPr>
            <p:ph type="body" sz="quarter" idx="10" hasCustomPrompt="1"/>
          </p:nvPr>
        </p:nvSpPr>
        <p:spPr>
          <a:xfrm>
            <a:off x="408632" y="5373336"/>
            <a:ext cx="8351664" cy="1080000"/>
          </a:xfrm>
        </p:spPr>
        <p:txBody>
          <a:bodyPr anchor="b"/>
          <a:lstStyle>
            <a:lvl1pPr>
              <a:spcAft>
                <a:spcPts val="0"/>
              </a:spcAft>
              <a:defRPr sz="1300" b="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a:t>Name </a:t>
            </a:r>
            <a:r>
              <a:rPr lang="de-DE" err="1"/>
              <a:t>Presenter</a:t>
            </a:r>
            <a:endParaRPr lang="de-DE"/>
          </a:p>
          <a:p>
            <a:pPr lvl="0"/>
            <a:r>
              <a:rPr lang="de-CH"/>
              <a:t>Zusatzinformation</a:t>
            </a:r>
            <a:endParaRPr lang="de-DE"/>
          </a:p>
        </p:txBody>
      </p:sp>
      <p:sp>
        <p:nvSpPr>
          <p:cNvPr id="17" name="Textplatzhalter 10">
            <a:extLst>
              <a:ext uri="{FF2B5EF4-FFF2-40B4-BE49-F238E27FC236}">
                <a16:creationId xmlns:a16="http://schemas.microsoft.com/office/drawing/2014/main" id="{D0430B8C-F89F-DAC5-4EF3-72CFB5D28A06}"/>
              </a:ext>
            </a:extLst>
          </p:cNvPr>
          <p:cNvSpPr>
            <a:spLocks noGrp="1"/>
          </p:cNvSpPr>
          <p:nvPr>
            <p:ph type="body" sz="quarter" idx="11" hasCustomPrompt="1"/>
          </p:nvPr>
        </p:nvSpPr>
        <p:spPr>
          <a:xfrm>
            <a:off x="408632" y="4797192"/>
            <a:ext cx="8351664" cy="360000"/>
          </a:xfrm>
        </p:spPr>
        <p:txBody>
          <a:bodyPr anchor="ctr"/>
          <a:lstStyle>
            <a:lvl1pPr>
              <a:spcAft>
                <a:spcPts val="0"/>
              </a:spcAft>
              <a:defRPr sz="1300">
                <a:solidFill>
                  <a:schemeClr val="tx1"/>
                </a:solidFill>
                <a:latin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a:t>Location, Ort – Datum</a:t>
            </a:r>
            <a:endParaRPr lang="de-CH"/>
          </a:p>
        </p:txBody>
      </p:sp>
      <p:pic>
        <p:nvPicPr>
          <p:cNvPr id="5" name="Grafik 4">
            <a:extLst>
              <a:ext uri="{FF2B5EF4-FFF2-40B4-BE49-F238E27FC236}">
                <a16:creationId xmlns:a16="http://schemas.microsoft.com/office/drawing/2014/main" id="{E7DBA598-CCEB-3637-1633-0D157EC82D85}"/>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07369" y="314155"/>
            <a:ext cx="909361" cy="309600"/>
          </a:xfrm>
          <a:prstGeom prst="rect">
            <a:avLst/>
          </a:prstGeom>
        </p:spPr>
      </p:pic>
      <p:pic>
        <p:nvPicPr>
          <p:cNvPr id="6" name="Grafik 5">
            <a:extLst>
              <a:ext uri="{FF2B5EF4-FFF2-40B4-BE49-F238E27FC236}">
                <a16:creationId xmlns:a16="http://schemas.microsoft.com/office/drawing/2014/main" id="{1AD1E4B8-BCF6-3BF5-F81D-2B28FFC3687D}"/>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451368" y="342008"/>
            <a:ext cx="1332000" cy="254818"/>
          </a:xfrm>
          <a:prstGeom prst="rect">
            <a:avLst/>
          </a:prstGeom>
        </p:spPr>
      </p:pic>
      <p:sp>
        <p:nvSpPr>
          <p:cNvPr id="8" name="Bildplatzhalter 9">
            <a:extLst>
              <a:ext uri="{FF2B5EF4-FFF2-40B4-BE49-F238E27FC236}">
                <a16:creationId xmlns:a16="http://schemas.microsoft.com/office/drawing/2014/main" id="{441D6218-C554-5233-ADA6-9490EAD32608}"/>
              </a:ext>
            </a:extLst>
          </p:cNvPr>
          <p:cNvSpPr>
            <a:spLocks noGrp="1"/>
          </p:cNvSpPr>
          <p:nvPr>
            <p:ph type="pic" sz="quarter" idx="12" hasCustomPrompt="1"/>
          </p:nvPr>
        </p:nvSpPr>
        <p:spPr>
          <a:xfrm>
            <a:off x="9624392" y="5373216"/>
            <a:ext cx="2160072" cy="1080120"/>
          </a:xfrm>
        </p:spPr>
        <p:txBody>
          <a:bodyPr anchor="ctr"/>
          <a:lstStyle>
            <a:lvl1pPr algn="ctr">
              <a:defRPr sz="1000">
                <a:solidFill>
                  <a:schemeClr val="tx1"/>
                </a:solidFill>
              </a:defRPr>
            </a:lvl1pPr>
          </a:lstStyle>
          <a:p>
            <a:r>
              <a:rPr lang="de-CH"/>
              <a:t>Partnerlogo</a:t>
            </a:r>
          </a:p>
        </p:txBody>
      </p:sp>
    </p:spTree>
    <p:extLst>
      <p:ext uri="{BB962C8B-B14F-4D97-AF65-F5344CB8AC3E}">
        <p14:creationId xmlns:p14="http://schemas.microsoft.com/office/powerpoint/2010/main" val="4343066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47A83A5-4FE3-4C7B-9F85-3870C4274210}" type="datetime1">
              <a:rPr lang="de-DE" smtClean="0"/>
              <a:t>01.10.2025</a:t>
            </a:fld>
            <a:endParaRPr lang="de-CH"/>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a:t>UZH CLFW</a:t>
            </a:r>
            <a:endParaRPr lang="de-CH"/>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de-CH" smtClean="0"/>
              <a:pPr/>
              <a:t>‹#›</a:t>
            </a:fld>
            <a:endParaRPr lang="de-CH"/>
          </a:p>
        </p:txBody>
      </p:sp>
      <p:sp>
        <p:nvSpPr>
          <p:cNvPr id="7" name="Titel 6">
            <a:extLst>
              <a:ext uri="{FF2B5EF4-FFF2-40B4-BE49-F238E27FC236}">
                <a16:creationId xmlns:a16="http://schemas.microsoft.com/office/drawing/2014/main" id="{FA845876-4737-DE51-1D11-D607570C9DA4}"/>
              </a:ext>
            </a:extLst>
          </p:cNvPr>
          <p:cNvSpPr>
            <a:spLocks noGrp="1"/>
          </p:cNvSpPr>
          <p:nvPr>
            <p:ph type="title" hasCustomPrompt="1"/>
          </p:nvPr>
        </p:nvSpPr>
        <p:spPr>
          <a:xfrm>
            <a:off x="407368" y="1124744"/>
            <a:ext cx="11376000" cy="1008000"/>
          </a:xfrm>
        </p:spPr>
        <p:txBody>
          <a:bodyPr/>
          <a:lstStyle>
            <a:lvl1pPr>
              <a:defRPr sz="5400">
                <a:latin typeface="+mj-lt"/>
              </a:defRPr>
            </a:lvl1pPr>
          </a:lstStyle>
          <a:p>
            <a:r>
              <a:rPr lang="de-DE"/>
              <a:t>Agenda</a:t>
            </a:r>
            <a:endParaRPr lang="de-CH"/>
          </a:p>
        </p:txBody>
      </p:sp>
      <p:sp>
        <p:nvSpPr>
          <p:cNvPr id="14" name="Textplatzhalter 13">
            <a:extLst>
              <a:ext uri="{FF2B5EF4-FFF2-40B4-BE49-F238E27FC236}">
                <a16:creationId xmlns:a16="http://schemas.microsoft.com/office/drawing/2014/main" id="{5E5E3782-1371-138E-8F1A-C12326BAFAF2}"/>
              </a:ext>
            </a:extLst>
          </p:cNvPr>
          <p:cNvSpPr>
            <a:spLocks noGrp="1"/>
          </p:cNvSpPr>
          <p:nvPr>
            <p:ph type="body" sz="quarter" idx="14"/>
          </p:nvPr>
        </p:nvSpPr>
        <p:spPr>
          <a:xfrm>
            <a:off x="407368" y="2492598"/>
            <a:ext cx="11376000" cy="3312890"/>
          </a:xfrm>
        </p:spPr>
        <p:txBody>
          <a:bodyPr/>
          <a:lstStyle>
            <a:lvl1pPr marL="361950" indent="-361950">
              <a:spcBef>
                <a:spcPts val="400"/>
              </a:spcBef>
              <a:spcAft>
                <a:spcPts val="400"/>
              </a:spcAft>
              <a:buClr>
                <a:schemeClr val="accent2"/>
              </a:buClr>
              <a:buFont typeface="+mj-lt"/>
              <a:buAutoNum type="arabicPeriod"/>
              <a:tabLst/>
              <a:defRPr sz="2400">
                <a:latin typeface="+mn-lt"/>
              </a:defRPr>
            </a:lvl1pPr>
            <a:lvl2pPr marL="715963" indent="-354013">
              <a:spcBef>
                <a:spcPts val="400"/>
              </a:spcBef>
              <a:spcAft>
                <a:spcPts val="400"/>
              </a:spcAft>
              <a:buClr>
                <a:schemeClr val="accent2"/>
              </a:buClr>
              <a:buFont typeface="+mj-lt"/>
              <a:buAutoNum type="arabicPeriod"/>
              <a:tabLst/>
              <a:defRPr sz="2000">
                <a:latin typeface="+mn-lt"/>
              </a:defRPr>
            </a:lvl2pPr>
            <a:lvl3pPr marL="1027113" indent="-311150">
              <a:spcBef>
                <a:spcPts val="400"/>
              </a:spcBef>
              <a:spcAft>
                <a:spcPts val="400"/>
              </a:spcAft>
              <a:buClr>
                <a:schemeClr val="accent2"/>
              </a:buClr>
              <a:buFont typeface="+mj-lt"/>
              <a:buAutoNum type="arabicPeriod"/>
              <a:tabLst/>
              <a:defRPr>
                <a:latin typeface="+mn-lt"/>
              </a:defRPr>
            </a:lvl3pPr>
            <a:lvl4pPr marL="832500" indent="-342900">
              <a:buClr>
                <a:schemeClr val="accent2"/>
              </a:buClr>
              <a:buFont typeface="+mj-lt"/>
              <a:buAutoNum type="arabicPeriod"/>
              <a:defRPr>
                <a:latin typeface="+mn-lt"/>
              </a:defRPr>
            </a:lvl4pPr>
            <a:lvl5pPr marL="1048500" indent="-342900">
              <a:spcAft>
                <a:spcPts val="0"/>
              </a:spcAft>
              <a:buClr>
                <a:schemeClr val="accent2"/>
              </a:buClr>
              <a:buFont typeface="+mj-lt"/>
              <a:buAutoNum type="arabicPeriod"/>
              <a:defRPr>
                <a:latin typeface="+mn-lt"/>
              </a:defRPr>
            </a:lvl5pPr>
          </a:lstStyle>
          <a:p>
            <a:pPr lvl="0"/>
            <a:r>
              <a:rPr lang="de-DE"/>
              <a:t>Mastertextformat bearbeiten</a:t>
            </a:r>
          </a:p>
          <a:p>
            <a:pPr lvl="1"/>
            <a:r>
              <a:rPr lang="de-DE"/>
              <a:t>Zweite Ebene</a:t>
            </a:r>
          </a:p>
          <a:p>
            <a:pPr lvl="2"/>
            <a:r>
              <a:rPr lang="de-DE"/>
              <a:t>Dritte Ebene</a:t>
            </a:r>
          </a:p>
        </p:txBody>
      </p:sp>
      <p:pic>
        <p:nvPicPr>
          <p:cNvPr id="3" name="Grafik 2">
            <a:extLst>
              <a:ext uri="{FF2B5EF4-FFF2-40B4-BE49-F238E27FC236}">
                <a16:creationId xmlns:a16="http://schemas.microsoft.com/office/drawing/2014/main" id="{D0CC89CB-EE17-8C2D-5DEC-334F93E30DF8}"/>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07369" y="314155"/>
            <a:ext cx="909361" cy="309600"/>
          </a:xfrm>
          <a:prstGeom prst="rect">
            <a:avLst/>
          </a:prstGeom>
        </p:spPr>
      </p:pic>
      <p:pic>
        <p:nvPicPr>
          <p:cNvPr id="8" name="Grafik 7">
            <a:extLst>
              <a:ext uri="{FF2B5EF4-FFF2-40B4-BE49-F238E27FC236}">
                <a16:creationId xmlns:a16="http://schemas.microsoft.com/office/drawing/2014/main" id="{885D0810-6282-4D05-3EF1-2306BF70636B}"/>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451368" y="342008"/>
            <a:ext cx="1332000" cy="254818"/>
          </a:xfrm>
          <a:prstGeom prst="rect">
            <a:avLst/>
          </a:prstGeom>
        </p:spPr>
      </p:pic>
      <p:pic>
        <p:nvPicPr>
          <p:cNvPr id="2" name="Grafik 1">
            <a:extLst>
              <a:ext uri="{FF2B5EF4-FFF2-40B4-BE49-F238E27FC236}">
                <a16:creationId xmlns:a16="http://schemas.microsoft.com/office/drawing/2014/main" id="{CC0D4FE7-774B-6B4A-F01E-93DC44ED8DF6}"/>
              </a:ext>
            </a:extLst>
          </p:cNvPr>
          <p:cNvPicPr>
            <a:picLocks noChangeAspect="1"/>
          </p:cNvPicPr>
          <p:nvPr userDrawn="1"/>
        </p:nvPicPr>
        <p:blipFill rotWithShape="1">
          <a:blip r:embed="rId6" cstate="print">
            <a:extLst>
              <a:ext uri="{28A0092B-C50C-407E-A947-70E740481C1C}">
                <a14:useLocalDpi xmlns:a14="http://schemas.microsoft.com/office/drawing/2010/main" val="0"/>
              </a:ext>
            </a:extLst>
          </a:blip>
          <a:srcRect l="13" r="13"/>
          <a:stretch/>
        </p:blipFill>
        <p:spPr>
          <a:xfrm rot="3379801">
            <a:off x="7808406" y="-3103163"/>
            <a:ext cx="5285922" cy="5396908"/>
          </a:xfrm>
          <a:prstGeom prst="rect">
            <a:avLst/>
          </a:prstGeom>
        </p:spPr>
      </p:pic>
    </p:spTree>
    <p:extLst>
      <p:ext uri="{BB962C8B-B14F-4D97-AF65-F5344CB8AC3E}">
        <p14:creationId xmlns:p14="http://schemas.microsoft.com/office/powerpoint/2010/main" val="55461461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Kapiteltitel orange">
    <p:bg>
      <p:bgPr>
        <a:gradFill>
          <a:gsLst>
            <a:gs pos="50000">
              <a:schemeClr val="accent2"/>
            </a:gs>
            <a:gs pos="0">
              <a:schemeClr val="accent1"/>
            </a:gs>
            <a:gs pos="100000">
              <a:schemeClr val="accent3"/>
            </a:gs>
          </a:gsLst>
          <a:lin ang="16200000" scaled="0"/>
        </a:gradFill>
        <a:effectLst/>
      </p:bgPr>
    </p:bg>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6F73455D-91B8-9FB7-08F8-058A9CEAFDC2}"/>
              </a:ext>
            </a:extLst>
          </p:cNvPr>
          <p:cNvSpPr>
            <a:spLocks noGrp="1"/>
          </p:cNvSpPr>
          <p:nvPr>
            <p:ph type="title" hasCustomPrompt="1"/>
          </p:nvPr>
        </p:nvSpPr>
        <p:spPr>
          <a:xfrm>
            <a:off x="407368" y="3717032"/>
            <a:ext cx="11376000" cy="2088000"/>
          </a:xfrm>
        </p:spPr>
        <p:txBody>
          <a:bodyPr anchor="b"/>
          <a:lstStyle>
            <a:lvl1pPr marL="0" marR="0" indent="0" algn="l" defTabSz="914400" rtl="0" eaLnBrk="1" fontAlgn="auto" latinLnBrk="0" hangingPunct="1">
              <a:lnSpc>
                <a:spcPct val="100000"/>
              </a:lnSpc>
              <a:spcBef>
                <a:spcPct val="0"/>
              </a:spcBef>
              <a:spcAft>
                <a:spcPts val="600"/>
              </a:spcAft>
              <a:buClrTx/>
              <a:buSzTx/>
              <a:buFontTx/>
              <a:buNone/>
              <a:tabLst/>
              <a:defRPr sz="6000">
                <a:latin typeface="+mj-lt"/>
              </a:defRPr>
            </a:lvl1pPr>
          </a:lstStyle>
          <a:p>
            <a:r>
              <a:rPr lang="de-DE"/>
              <a:t>Kapiteltitel hinzufügen</a:t>
            </a:r>
            <a:endParaRPr lang="de-CH"/>
          </a:p>
        </p:txBody>
      </p:sp>
      <p:pic>
        <p:nvPicPr>
          <p:cNvPr id="7" name="Grafik 6">
            <a:extLst>
              <a:ext uri="{FF2B5EF4-FFF2-40B4-BE49-F238E27FC236}">
                <a16:creationId xmlns:a16="http://schemas.microsoft.com/office/drawing/2014/main" id="{1A45A56E-62D0-4E6D-96AC-FFC959DCB30B}"/>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07369" y="314155"/>
            <a:ext cx="909361" cy="309600"/>
          </a:xfrm>
          <a:prstGeom prst="rect">
            <a:avLst/>
          </a:prstGeom>
        </p:spPr>
      </p:pic>
      <p:pic>
        <p:nvPicPr>
          <p:cNvPr id="12" name="Grafik 11">
            <a:extLst>
              <a:ext uri="{FF2B5EF4-FFF2-40B4-BE49-F238E27FC236}">
                <a16:creationId xmlns:a16="http://schemas.microsoft.com/office/drawing/2014/main" id="{BFB24738-BE1B-B544-AEBD-67FA7ECBC8D5}"/>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451368" y="342008"/>
            <a:ext cx="1332000" cy="254818"/>
          </a:xfrm>
          <a:prstGeom prst="rect">
            <a:avLst/>
          </a:prstGeom>
        </p:spPr>
      </p:pic>
    </p:spTree>
    <p:extLst>
      <p:ext uri="{BB962C8B-B14F-4D97-AF65-F5344CB8AC3E}">
        <p14:creationId xmlns:p14="http://schemas.microsoft.com/office/powerpoint/2010/main" val="3063018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2a">
    <p:bg>
      <p:bgPr>
        <a:solidFill>
          <a:schemeClr val="bg1"/>
        </a:solidFill>
        <a:effectLst/>
      </p:bgPr>
    </p:bg>
    <p:spTree>
      <p:nvGrpSpPr>
        <p:cNvPr id="1" name=""/>
        <p:cNvGrpSpPr/>
        <p:nvPr/>
      </p:nvGrpSpPr>
      <p:grpSpPr>
        <a:xfrm>
          <a:off x="0" y="0"/>
          <a:ext cx="0" cy="0"/>
          <a:chOff x="0" y="0"/>
          <a:chExt cx="0" cy="0"/>
        </a:xfrm>
      </p:grpSpPr>
      <p:pic>
        <p:nvPicPr>
          <p:cNvPr id="19" name="Grafik 18">
            <a:extLst>
              <a:ext uri="{FF2B5EF4-FFF2-40B4-BE49-F238E27FC236}">
                <a16:creationId xmlns:a16="http://schemas.microsoft.com/office/drawing/2014/main" id="{E5EF064E-36F2-A5A5-E619-BA1A254437A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3" r="13"/>
          <a:stretch/>
        </p:blipFill>
        <p:spPr>
          <a:xfrm rot="3379801">
            <a:off x="3873027" y="-5535838"/>
            <a:ext cx="10116000" cy="10328400"/>
          </a:xfrm>
          <a:prstGeom prst="rect">
            <a:avLst/>
          </a:prstGeom>
        </p:spPr>
      </p:pic>
      <p:sp>
        <p:nvSpPr>
          <p:cNvPr id="7" name="Titel 6">
            <a:extLst>
              <a:ext uri="{FF2B5EF4-FFF2-40B4-BE49-F238E27FC236}">
                <a16:creationId xmlns:a16="http://schemas.microsoft.com/office/drawing/2014/main" id="{F8E40A89-A487-2A7A-53ED-1234ADFF8578}"/>
              </a:ext>
            </a:extLst>
          </p:cNvPr>
          <p:cNvSpPr>
            <a:spLocks noGrp="1"/>
          </p:cNvSpPr>
          <p:nvPr>
            <p:ph type="title" hasCustomPrompt="1"/>
          </p:nvPr>
        </p:nvSpPr>
        <p:spPr>
          <a:xfrm>
            <a:off x="407368" y="2780968"/>
            <a:ext cx="11376000" cy="1944000"/>
          </a:xfrm>
        </p:spPr>
        <p:txBody>
          <a:bodyPr anchor="b"/>
          <a:lstStyle>
            <a:lvl1pPr>
              <a:defRPr sz="5400">
                <a:solidFill>
                  <a:schemeClr val="tx1"/>
                </a:solidFill>
                <a:latin typeface="+mj-lt"/>
              </a:defRPr>
            </a:lvl1pPr>
          </a:lstStyle>
          <a:p>
            <a:r>
              <a:rPr lang="en-US" noProof="0"/>
              <a:t>Mastertitelformat bearbeiten</a:t>
            </a:r>
          </a:p>
        </p:txBody>
      </p:sp>
      <p:sp>
        <p:nvSpPr>
          <p:cNvPr id="11" name="Textplatzhalter 10">
            <a:extLst>
              <a:ext uri="{FF2B5EF4-FFF2-40B4-BE49-F238E27FC236}">
                <a16:creationId xmlns:a16="http://schemas.microsoft.com/office/drawing/2014/main" id="{18E676F6-270B-8868-DF47-892C80E20E4E}"/>
              </a:ext>
            </a:extLst>
          </p:cNvPr>
          <p:cNvSpPr>
            <a:spLocks noGrp="1"/>
          </p:cNvSpPr>
          <p:nvPr>
            <p:ph type="body" sz="quarter" idx="10" hasCustomPrompt="1"/>
          </p:nvPr>
        </p:nvSpPr>
        <p:spPr>
          <a:xfrm>
            <a:off x="408632" y="5373336"/>
            <a:ext cx="8351664" cy="1080000"/>
          </a:xfrm>
        </p:spPr>
        <p:txBody>
          <a:bodyPr anchor="b"/>
          <a:lstStyle>
            <a:lvl1pPr>
              <a:spcAft>
                <a:spcPts val="0"/>
              </a:spcAft>
              <a:defRPr sz="1300" b="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Name Presenter</a:t>
            </a:r>
          </a:p>
          <a:p>
            <a:pPr lvl="0"/>
            <a:r>
              <a:rPr lang="en-US" noProof="0"/>
              <a:t>Additional information</a:t>
            </a:r>
          </a:p>
        </p:txBody>
      </p:sp>
      <p:sp>
        <p:nvSpPr>
          <p:cNvPr id="17" name="Textplatzhalter 10">
            <a:extLst>
              <a:ext uri="{FF2B5EF4-FFF2-40B4-BE49-F238E27FC236}">
                <a16:creationId xmlns:a16="http://schemas.microsoft.com/office/drawing/2014/main" id="{D0430B8C-F89F-DAC5-4EF3-72CFB5D28A06}"/>
              </a:ext>
            </a:extLst>
          </p:cNvPr>
          <p:cNvSpPr>
            <a:spLocks noGrp="1"/>
          </p:cNvSpPr>
          <p:nvPr>
            <p:ph type="body" sz="quarter" idx="11" hasCustomPrompt="1"/>
          </p:nvPr>
        </p:nvSpPr>
        <p:spPr>
          <a:xfrm>
            <a:off x="408632" y="4797192"/>
            <a:ext cx="8351664" cy="360000"/>
          </a:xfrm>
        </p:spPr>
        <p:txBody>
          <a:bodyPr anchor="ctr"/>
          <a:lstStyle>
            <a:lvl1pPr>
              <a:spcAft>
                <a:spcPts val="0"/>
              </a:spcAft>
              <a:defRPr sz="1300">
                <a:solidFill>
                  <a:schemeClr val="tx1"/>
                </a:solidFill>
                <a:latin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Location, Date</a:t>
            </a:r>
          </a:p>
        </p:txBody>
      </p:sp>
      <p:pic>
        <p:nvPicPr>
          <p:cNvPr id="5" name="Grafik 4">
            <a:extLst>
              <a:ext uri="{FF2B5EF4-FFF2-40B4-BE49-F238E27FC236}">
                <a16:creationId xmlns:a16="http://schemas.microsoft.com/office/drawing/2014/main" id="{E7DBA598-CCEB-3637-1633-0D157EC82D85}"/>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07369" y="314155"/>
            <a:ext cx="909361" cy="309600"/>
          </a:xfrm>
          <a:prstGeom prst="rect">
            <a:avLst/>
          </a:prstGeom>
        </p:spPr>
      </p:pic>
      <p:pic>
        <p:nvPicPr>
          <p:cNvPr id="6" name="Grafik 5">
            <a:extLst>
              <a:ext uri="{FF2B5EF4-FFF2-40B4-BE49-F238E27FC236}">
                <a16:creationId xmlns:a16="http://schemas.microsoft.com/office/drawing/2014/main" id="{1AD1E4B8-BCF6-3BF5-F81D-2B28FFC3687D}"/>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451368" y="342008"/>
            <a:ext cx="1332000" cy="254818"/>
          </a:xfrm>
          <a:prstGeom prst="rect">
            <a:avLst/>
          </a:prstGeom>
        </p:spPr>
      </p:pic>
      <p:sp>
        <p:nvSpPr>
          <p:cNvPr id="8" name="Bildplatzhalter 9">
            <a:extLst>
              <a:ext uri="{FF2B5EF4-FFF2-40B4-BE49-F238E27FC236}">
                <a16:creationId xmlns:a16="http://schemas.microsoft.com/office/drawing/2014/main" id="{441D6218-C554-5233-ADA6-9490EAD32608}"/>
              </a:ext>
            </a:extLst>
          </p:cNvPr>
          <p:cNvSpPr>
            <a:spLocks noGrp="1"/>
          </p:cNvSpPr>
          <p:nvPr>
            <p:ph type="pic" sz="quarter" idx="12" hasCustomPrompt="1"/>
          </p:nvPr>
        </p:nvSpPr>
        <p:spPr>
          <a:xfrm>
            <a:off x="9624392" y="5373216"/>
            <a:ext cx="2160072" cy="1080120"/>
          </a:xfrm>
        </p:spPr>
        <p:txBody>
          <a:bodyPr anchor="ctr"/>
          <a:lstStyle>
            <a:lvl1pPr algn="ctr">
              <a:defRPr sz="1000">
                <a:solidFill>
                  <a:schemeClr val="tx1"/>
                </a:solidFill>
              </a:defRPr>
            </a:lvl1pPr>
          </a:lstStyle>
          <a:p>
            <a:r>
              <a:rPr lang="en-US" noProof="0"/>
              <a:t>Partnerlogo</a:t>
            </a:r>
          </a:p>
        </p:txBody>
      </p:sp>
    </p:spTree>
    <p:extLst>
      <p:ext uri="{BB962C8B-B14F-4D97-AF65-F5344CB8AC3E}">
        <p14:creationId xmlns:p14="http://schemas.microsoft.com/office/powerpoint/2010/main" val="121589911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Kapiteltitel grün">
    <p:bg>
      <p:bgPr>
        <a:gradFill>
          <a:gsLst>
            <a:gs pos="50000">
              <a:schemeClr val="accent5"/>
            </a:gs>
            <a:gs pos="0">
              <a:schemeClr val="accent4"/>
            </a:gs>
            <a:gs pos="100000">
              <a:schemeClr val="accent6"/>
            </a:gs>
          </a:gsLst>
          <a:lin ang="16200000" scaled="0"/>
        </a:gradFill>
        <a:effectLst/>
      </p:bgPr>
    </p:bg>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6F73455D-91B8-9FB7-08F8-058A9CEAFDC2}"/>
              </a:ext>
            </a:extLst>
          </p:cNvPr>
          <p:cNvSpPr>
            <a:spLocks noGrp="1"/>
          </p:cNvSpPr>
          <p:nvPr>
            <p:ph type="title" hasCustomPrompt="1"/>
          </p:nvPr>
        </p:nvSpPr>
        <p:spPr>
          <a:xfrm>
            <a:off x="407368" y="3717032"/>
            <a:ext cx="11376000" cy="2088000"/>
          </a:xfrm>
        </p:spPr>
        <p:txBody>
          <a:bodyPr anchor="b"/>
          <a:lstStyle>
            <a:lvl1pPr marL="0" marR="0" indent="0" algn="l" defTabSz="914400" rtl="0" eaLnBrk="1" fontAlgn="auto" latinLnBrk="0" hangingPunct="1">
              <a:lnSpc>
                <a:spcPct val="100000"/>
              </a:lnSpc>
              <a:spcBef>
                <a:spcPct val="0"/>
              </a:spcBef>
              <a:spcAft>
                <a:spcPts val="600"/>
              </a:spcAft>
              <a:buClrTx/>
              <a:buSzTx/>
              <a:buFontTx/>
              <a:buNone/>
              <a:tabLst/>
              <a:defRPr sz="6000">
                <a:latin typeface="+mj-lt"/>
              </a:defRPr>
            </a:lvl1pPr>
          </a:lstStyle>
          <a:p>
            <a:r>
              <a:rPr lang="de-DE"/>
              <a:t>Kapiteltitel hinzufügen</a:t>
            </a:r>
            <a:endParaRPr lang="de-CH"/>
          </a:p>
        </p:txBody>
      </p:sp>
      <p:pic>
        <p:nvPicPr>
          <p:cNvPr id="4" name="Grafik 3">
            <a:extLst>
              <a:ext uri="{FF2B5EF4-FFF2-40B4-BE49-F238E27FC236}">
                <a16:creationId xmlns:a16="http://schemas.microsoft.com/office/drawing/2014/main" id="{DD1C0A0F-73CB-B6AF-5E2D-0F6781F52650}"/>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07369" y="314155"/>
            <a:ext cx="909361" cy="309600"/>
          </a:xfrm>
          <a:prstGeom prst="rect">
            <a:avLst/>
          </a:prstGeom>
        </p:spPr>
      </p:pic>
      <p:pic>
        <p:nvPicPr>
          <p:cNvPr id="5" name="Grafik 4">
            <a:extLst>
              <a:ext uri="{FF2B5EF4-FFF2-40B4-BE49-F238E27FC236}">
                <a16:creationId xmlns:a16="http://schemas.microsoft.com/office/drawing/2014/main" id="{0AE5F282-E500-3C53-FA57-592DAF5C5891}"/>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451368" y="342008"/>
            <a:ext cx="1332000" cy="254818"/>
          </a:xfrm>
          <a:prstGeom prst="rect">
            <a:avLst/>
          </a:prstGeom>
        </p:spPr>
      </p:pic>
    </p:spTree>
    <p:extLst>
      <p:ext uri="{BB962C8B-B14F-4D97-AF65-F5344CB8AC3E}">
        <p14:creationId xmlns:p14="http://schemas.microsoft.com/office/powerpoint/2010/main" val="196164801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ext 1">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p:txBody>
          <a:bodyPr/>
          <a:lstStyle/>
          <a:p>
            <a:pPr lvl="0"/>
            <a:r>
              <a:rPr lang="de-DE"/>
              <a:t>Textmasterformat bearbeiten</a:t>
            </a:r>
          </a:p>
          <a:p>
            <a:pPr lvl="1"/>
            <a:r>
              <a:rPr lang="de-DE"/>
              <a:t>Zweite </a:t>
            </a:r>
            <a:r>
              <a:rPr lang="de-CH" noProof="0"/>
              <a:t>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BC57A38E-AE98-48DB-96AD-D669EA888162}" type="datetime1">
              <a:rPr lang="de-DE" smtClean="0"/>
              <a:t>01.10.2025</a:t>
            </a:fld>
            <a:endParaRPr lang="de-CH"/>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a:t>UZH CLFW</a:t>
            </a:r>
            <a:endParaRPr lang="de-CH"/>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de-CH" smtClean="0"/>
              <a:pPr/>
              <a:t>‹#›</a:t>
            </a:fld>
            <a:endParaRPr lang="de-CH"/>
          </a:p>
        </p:txBody>
      </p:sp>
      <p:sp>
        <p:nvSpPr>
          <p:cNvPr id="7" name="Titel 6">
            <a:extLst>
              <a:ext uri="{FF2B5EF4-FFF2-40B4-BE49-F238E27FC236}">
                <a16:creationId xmlns:a16="http://schemas.microsoft.com/office/drawing/2014/main" id="{FA845876-4737-DE51-1D11-D607570C9DA4}"/>
              </a:ext>
            </a:extLst>
          </p:cNvPr>
          <p:cNvSpPr>
            <a:spLocks noGrp="1"/>
          </p:cNvSpPr>
          <p:nvPr>
            <p:ph type="title"/>
          </p:nvPr>
        </p:nvSpPr>
        <p:spPr/>
        <p:txBody>
          <a:bodyPr/>
          <a:lstStyle/>
          <a:p>
            <a:r>
              <a:rPr lang="de-DE"/>
              <a:t>Mastertitelformat bearbeiten</a:t>
            </a:r>
            <a:endParaRPr lang="de-CH"/>
          </a:p>
        </p:txBody>
      </p:sp>
      <p:sp>
        <p:nvSpPr>
          <p:cNvPr id="8" name="Textplatzhalter 7">
            <a:extLst>
              <a:ext uri="{FF2B5EF4-FFF2-40B4-BE49-F238E27FC236}">
                <a16:creationId xmlns:a16="http://schemas.microsoft.com/office/drawing/2014/main" id="{6E0372ED-E376-B052-76C1-1446085904D7}"/>
              </a:ext>
            </a:extLst>
          </p:cNvPr>
          <p:cNvSpPr>
            <a:spLocks noGrp="1"/>
          </p:cNvSpPr>
          <p:nvPr>
            <p:ph type="body" sz="quarter" idx="13" hasCustomPrompt="1"/>
          </p:nvPr>
        </p:nvSpPr>
        <p:spPr>
          <a:xfrm>
            <a:off x="407368" y="6453336"/>
            <a:ext cx="6480795" cy="191939"/>
          </a:xfrm>
        </p:spPr>
        <p:txBody>
          <a:bodyPr anchor="b"/>
          <a:lstStyle>
            <a:lvl1pPr>
              <a:defRPr sz="800">
                <a:solidFill>
                  <a:schemeClr val="tx2"/>
                </a:solidFill>
              </a:defRPr>
            </a:lvl1pPr>
          </a:lstStyle>
          <a:p>
            <a:pPr lvl="0"/>
            <a:r>
              <a:rPr lang="de-DE"/>
              <a:t>Referenzen</a:t>
            </a:r>
          </a:p>
        </p:txBody>
      </p:sp>
    </p:spTree>
    <p:extLst>
      <p:ext uri="{BB962C8B-B14F-4D97-AF65-F5344CB8AC3E}">
        <p14:creationId xmlns:p14="http://schemas.microsoft.com/office/powerpoint/2010/main" val="199184329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 2">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407368" y="1485264"/>
            <a:ext cx="5472000" cy="4320000"/>
          </a:xfrm>
        </p:spPr>
        <p:txBody>
          <a:bodyPr/>
          <a:lstStyle/>
          <a:p>
            <a:pPr lvl="0"/>
            <a:r>
              <a:rPr lang="de-DE"/>
              <a:t>Textmasterformat bearbeiten</a:t>
            </a:r>
          </a:p>
          <a:p>
            <a:pPr lvl="1"/>
            <a:r>
              <a:rPr lang="de-DE"/>
              <a:t>Zweite </a:t>
            </a:r>
            <a:r>
              <a:rPr lang="de-CH" noProof="0"/>
              <a:t>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1EB89399-D1F1-45F7-A682-B86F1DD8B279}" type="datetime1">
              <a:rPr lang="de-DE" smtClean="0"/>
              <a:t>01.10.2025</a:t>
            </a:fld>
            <a:endParaRPr lang="de-CH"/>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a:t>UZH CLFW</a:t>
            </a:r>
            <a:endParaRPr lang="de-CH"/>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de-CH" smtClean="0"/>
              <a:pPr/>
              <a:t>‹#›</a:t>
            </a:fld>
            <a:endParaRPr lang="de-CH"/>
          </a:p>
        </p:txBody>
      </p:sp>
      <p:sp>
        <p:nvSpPr>
          <p:cNvPr id="7" name="Titel 6">
            <a:extLst>
              <a:ext uri="{FF2B5EF4-FFF2-40B4-BE49-F238E27FC236}">
                <a16:creationId xmlns:a16="http://schemas.microsoft.com/office/drawing/2014/main" id="{FA845876-4737-DE51-1D11-D607570C9DA4}"/>
              </a:ext>
            </a:extLst>
          </p:cNvPr>
          <p:cNvSpPr>
            <a:spLocks noGrp="1"/>
          </p:cNvSpPr>
          <p:nvPr>
            <p:ph type="title"/>
          </p:nvPr>
        </p:nvSpPr>
        <p:spPr/>
        <p:txBody>
          <a:bodyPr/>
          <a:lstStyle/>
          <a:p>
            <a:r>
              <a:rPr lang="de-DE"/>
              <a:t>Mastertitelformat bearbeiten</a:t>
            </a:r>
            <a:endParaRPr lang="de-CH"/>
          </a:p>
        </p:txBody>
      </p:sp>
      <p:sp>
        <p:nvSpPr>
          <p:cNvPr id="2" name="Inhaltsplatzhalter 2">
            <a:extLst>
              <a:ext uri="{FF2B5EF4-FFF2-40B4-BE49-F238E27FC236}">
                <a16:creationId xmlns:a16="http://schemas.microsoft.com/office/drawing/2014/main" id="{01257076-966C-79A6-FC4B-8C42DE41FF95}"/>
              </a:ext>
            </a:extLst>
          </p:cNvPr>
          <p:cNvSpPr>
            <a:spLocks noGrp="1"/>
          </p:cNvSpPr>
          <p:nvPr>
            <p:ph idx="13" hasCustomPrompt="1"/>
          </p:nvPr>
        </p:nvSpPr>
        <p:spPr>
          <a:xfrm>
            <a:off x="6312632" y="1485264"/>
            <a:ext cx="5472000" cy="4320000"/>
          </a:xfrm>
        </p:spPr>
        <p:txBody>
          <a:bodyPr/>
          <a:lstStyle/>
          <a:p>
            <a:pPr lvl="0"/>
            <a:r>
              <a:rPr lang="de-DE"/>
              <a:t>Textmasterformat bearbeiten</a:t>
            </a:r>
          </a:p>
          <a:p>
            <a:pPr lvl="1"/>
            <a:r>
              <a:rPr lang="de-DE"/>
              <a:t>Zweite </a:t>
            </a:r>
            <a:r>
              <a:rPr lang="de-CH" noProof="0"/>
              <a:t>Ebene</a:t>
            </a:r>
          </a:p>
          <a:p>
            <a:pPr lvl="2"/>
            <a:r>
              <a:rPr lang="de-DE"/>
              <a:t>Dritte Ebene</a:t>
            </a:r>
          </a:p>
          <a:p>
            <a:pPr lvl="3"/>
            <a:r>
              <a:rPr lang="de-DE"/>
              <a:t>Vierte Ebene</a:t>
            </a:r>
          </a:p>
          <a:p>
            <a:pPr lvl="4"/>
            <a:r>
              <a:rPr lang="de-DE"/>
              <a:t>Fünfte Ebene</a:t>
            </a:r>
            <a:endParaRPr lang="de-CH"/>
          </a:p>
        </p:txBody>
      </p:sp>
      <p:cxnSp>
        <p:nvCxnSpPr>
          <p:cNvPr id="9" name="Gerade Verbindung 8">
            <a:extLst>
              <a:ext uri="{FF2B5EF4-FFF2-40B4-BE49-F238E27FC236}">
                <a16:creationId xmlns:a16="http://schemas.microsoft.com/office/drawing/2014/main" id="{23BB34D9-0F3B-5AEC-A688-1F06BFB1A506}"/>
              </a:ext>
            </a:extLst>
          </p:cNvPr>
          <p:cNvCxnSpPr/>
          <p:nvPr userDrawn="1"/>
        </p:nvCxnSpPr>
        <p:spPr>
          <a:xfrm>
            <a:off x="6096000" y="1485264"/>
            <a:ext cx="0" cy="4320000"/>
          </a:xfrm>
          <a:prstGeom prst="line">
            <a:avLst/>
          </a:prstGeom>
          <a:ln w="63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8" name="Textplatzhalter 7">
            <a:extLst>
              <a:ext uri="{FF2B5EF4-FFF2-40B4-BE49-F238E27FC236}">
                <a16:creationId xmlns:a16="http://schemas.microsoft.com/office/drawing/2014/main" id="{24FC0677-6EA8-46DA-8B97-E4C3AF5D2B47}"/>
              </a:ext>
            </a:extLst>
          </p:cNvPr>
          <p:cNvSpPr>
            <a:spLocks noGrp="1"/>
          </p:cNvSpPr>
          <p:nvPr>
            <p:ph type="body" sz="quarter" idx="14" hasCustomPrompt="1"/>
          </p:nvPr>
        </p:nvSpPr>
        <p:spPr>
          <a:xfrm>
            <a:off x="407368" y="6453336"/>
            <a:ext cx="6480795" cy="191939"/>
          </a:xfrm>
        </p:spPr>
        <p:txBody>
          <a:bodyPr anchor="b"/>
          <a:lstStyle>
            <a:lvl1pPr>
              <a:defRPr sz="800">
                <a:solidFill>
                  <a:schemeClr val="tx2"/>
                </a:solidFill>
              </a:defRPr>
            </a:lvl1pPr>
          </a:lstStyle>
          <a:p>
            <a:pPr lvl="0"/>
            <a:r>
              <a:rPr lang="de-DE"/>
              <a:t>Referenzen</a:t>
            </a:r>
          </a:p>
        </p:txBody>
      </p:sp>
    </p:spTree>
    <p:extLst>
      <p:ext uri="{BB962C8B-B14F-4D97-AF65-F5344CB8AC3E}">
        <p14:creationId xmlns:p14="http://schemas.microsoft.com/office/powerpoint/2010/main" val="3093675118"/>
      </p:ext>
    </p:extLst>
  </p:cSld>
  <p:clrMapOvr>
    <a:masterClrMapping/>
  </p:clrMapOvr>
  <p:extLst>
    <p:ext uri="{DCECCB84-F9BA-43D5-87BE-67443E8EF086}">
      <p15:sldGuideLst xmlns:p15="http://schemas.microsoft.com/office/powerpoint/2012/main">
        <p15:guide id="1" pos="3704">
          <p15:clr>
            <a:srgbClr val="FBAE40"/>
          </p15:clr>
        </p15:guide>
        <p15:guide id="2" pos="3976">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3">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407368" y="1485264"/>
            <a:ext cx="3456000" cy="4320000"/>
          </a:xfrm>
        </p:spPr>
        <p:txBody>
          <a:bodyPr/>
          <a:lstStyle/>
          <a:p>
            <a:pPr lvl="0"/>
            <a:r>
              <a:rPr lang="de-DE"/>
              <a:t>Textmasterformat bearbeiten</a:t>
            </a:r>
          </a:p>
          <a:p>
            <a:pPr lvl="1"/>
            <a:r>
              <a:rPr lang="de-DE"/>
              <a:t>Zweite </a:t>
            </a:r>
            <a:r>
              <a:rPr lang="de-CH" noProof="0"/>
              <a:t>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E4288594-F0AD-403D-B8B4-7E6CB37D190E}" type="datetime1">
              <a:rPr lang="de-DE" smtClean="0"/>
              <a:t>01.10.2025</a:t>
            </a:fld>
            <a:endParaRPr lang="de-CH"/>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a:t>UZH CLFW</a:t>
            </a:r>
            <a:endParaRPr lang="de-CH"/>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de-CH" smtClean="0"/>
              <a:pPr/>
              <a:t>‹#›</a:t>
            </a:fld>
            <a:endParaRPr lang="de-CH"/>
          </a:p>
        </p:txBody>
      </p:sp>
      <p:sp>
        <p:nvSpPr>
          <p:cNvPr id="7" name="Titel 6">
            <a:extLst>
              <a:ext uri="{FF2B5EF4-FFF2-40B4-BE49-F238E27FC236}">
                <a16:creationId xmlns:a16="http://schemas.microsoft.com/office/drawing/2014/main" id="{FA845876-4737-DE51-1D11-D607570C9DA4}"/>
              </a:ext>
            </a:extLst>
          </p:cNvPr>
          <p:cNvSpPr>
            <a:spLocks noGrp="1"/>
          </p:cNvSpPr>
          <p:nvPr>
            <p:ph type="title"/>
          </p:nvPr>
        </p:nvSpPr>
        <p:spPr/>
        <p:txBody>
          <a:bodyPr/>
          <a:lstStyle/>
          <a:p>
            <a:r>
              <a:rPr lang="de-DE"/>
              <a:t>Mastertitelformat bearbeiten</a:t>
            </a:r>
            <a:endParaRPr lang="de-CH"/>
          </a:p>
        </p:txBody>
      </p:sp>
      <p:sp>
        <p:nvSpPr>
          <p:cNvPr id="2" name="Inhaltsplatzhalter 2">
            <a:extLst>
              <a:ext uri="{FF2B5EF4-FFF2-40B4-BE49-F238E27FC236}">
                <a16:creationId xmlns:a16="http://schemas.microsoft.com/office/drawing/2014/main" id="{01257076-966C-79A6-FC4B-8C42DE41FF95}"/>
              </a:ext>
            </a:extLst>
          </p:cNvPr>
          <p:cNvSpPr>
            <a:spLocks noGrp="1"/>
          </p:cNvSpPr>
          <p:nvPr>
            <p:ph idx="13" hasCustomPrompt="1"/>
          </p:nvPr>
        </p:nvSpPr>
        <p:spPr>
          <a:xfrm>
            <a:off x="8328632" y="1485264"/>
            <a:ext cx="3456000" cy="4320000"/>
          </a:xfrm>
        </p:spPr>
        <p:txBody>
          <a:bodyPr/>
          <a:lstStyle/>
          <a:p>
            <a:pPr lvl="0"/>
            <a:r>
              <a:rPr lang="de-DE"/>
              <a:t>Textmasterformat bearbeiten</a:t>
            </a:r>
          </a:p>
          <a:p>
            <a:pPr lvl="1"/>
            <a:r>
              <a:rPr lang="de-DE"/>
              <a:t>Zweite </a:t>
            </a:r>
            <a:r>
              <a:rPr lang="de-CH" noProof="0"/>
              <a:t>Ebene</a:t>
            </a:r>
          </a:p>
          <a:p>
            <a:pPr lvl="2"/>
            <a:r>
              <a:rPr lang="de-DE"/>
              <a:t>Dritte Ebene</a:t>
            </a:r>
          </a:p>
          <a:p>
            <a:pPr lvl="3"/>
            <a:r>
              <a:rPr lang="de-DE"/>
              <a:t>Vierte Ebene</a:t>
            </a:r>
          </a:p>
          <a:p>
            <a:pPr lvl="4"/>
            <a:r>
              <a:rPr lang="de-DE"/>
              <a:t>Fünfte Ebene</a:t>
            </a:r>
            <a:endParaRPr lang="de-CH"/>
          </a:p>
        </p:txBody>
      </p:sp>
      <p:sp>
        <p:nvSpPr>
          <p:cNvPr id="8" name="Inhaltsplatzhalter 2">
            <a:extLst>
              <a:ext uri="{FF2B5EF4-FFF2-40B4-BE49-F238E27FC236}">
                <a16:creationId xmlns:a16="http://schemas.microsoft.com/office/drawing/2014/main" id="{4F9EACFA-EF43-2A76-4BDB-9E0E50BB5580}"/>
              </a:ext>
            </a:extLst>
          </p:cNvPr>
          <p:cNvSpPr>
            <a:spLocks noGrp="1"/>
          </p:cNvSpPr>
          <p:nvPr>
            <p:ph idx="14" hasCustomPrompt="1"/>
          </p:nvPr>
        </p:nvSpPr>
        <p:spPr>
          <a:xfrm>
            <a:off x="4368608" y="1485264"/>
            <a:ext cx="3456000" cy="4320000"/>
          </a:xfrm>
        </p:spPr>
        <p:txBody>
          <a:bodyPr/>
          <a:lstStyle/>
          <a:p>
            <a:pPr lvl="0"/>
            <a:r>
              <a:rPr lang="de-DE"/>
              <a:t>Textmasterformat bearbeiten</a:t>
            </a:r>
          </a:p>
          <a:p>
            <a:pPr lvl="1"/>
            <a:r>
              <a:rPr lang="de-DE"/>
              <a:t>Zweite </a:t>
            </a:r>
            <a:r>
              <a:rPr lang="de-CH" noProof="0"/>
              <a:t>Ebene</a:t>
            </a:r>
          </a:p>
          <a:p>
            <a:pPr lvl="2"/>
            <a:r>
              <a:rPr lang="de-DE"/>
              <a:t>Dritte Ebene</a:t>
            </a:r>
          </a:p>
          <a:p>
            <a:pPr lvl="3"/>
            <a:r>
              <a:rPr lang="de-DE"/>
              <a:t>Vierte Ebene</a:t>
            </a:r>
          </a:p>
          <a:p>
            <a:pPr lvl="4"/>
            <a:r>
              <a:rPr lang="de-DE"/>
              <a:t>Fünfte Ebene</a:t>
            </a:r>
            <a:endParaRPr lang="de-CH"/>
          </a:p>
        </p:txBody>
      </p:sp>
      <p:cxnSp>
        <p:nvCxnSpPr>
          <p:cNvPr id="9" name="Gerade Verbindung 8">
            <a:extLst>
              <a:ext uri="{FF2B5EF4-FFF2-40B4-BE49-F238E27FC236}">
                <a16:creationId xmlns:a16="http://schemas.microsoft.com/office/drawing/2014/main" id="{8A25C092-8722-3127-4189-0382D4FED2EE}"/>
              </a:ext>
            </a:extLst>
          </p:cNvPr>
          <p:cNvCxnSpPr/>
          <p:nvPr userDrawn="1"/>
        </p:nvCxnSpPr>
        <p:spPr>
          <a:xfrm>
            <a:off x="8077200" y="1485264"/>
            <a:ext cx="0" cy="4320000"/>
          </a:xfrm>
          <a:prstGeom prst="line">
            <a:avLst/>
          </a:prstGeom>
          <a:ln w="63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10" name="Gerade Verbindung 9">
            <a:extLst>
              <a:ext uri="{FF2B5EF4-FFF2-40B4-BE49-F238E27FC236}">
                <a16:creationId xmlns:a16="http://schemas.microsoft.com/office/drawing/2014/main" id="{F8F01756-DD05-2269-607A-CDB9B106B04E}"/>
              </a:ext>
            </a:extLst>
          </p:cNvPr>
          <p:cNvCxnSpPr/>
          <p:nvPr userDrawn="1"/>
        </p:nvCxnSpPr>
        <p:spPr>
          <a:xfrm>
            <a:off x="4114800" y="1485264"/>
            <a:ext cx="0" cy="4320000"/>
          </a:xfrm>
          <a:prstGeom prst="line">
            <a:avLst/>
          </a:prstGeom>
          <a:ln w="63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1" name="Textplatzhalter 7">
            <a:extLst>
              <a:ext uri="{FF2B5EF4-FFF2-40B4-BE49-F238E27FC236}">
                <a16:creationId xmlns:a16="http://schemas.microsoft.com/office/drawing/2014/main" id="{22B9DF82-AB37-8D74-52DC-0DDEE65A34C4}"/>
              </a:ext>
            </a:extLst>
          </p:cNvPr>
          <p:cNvSpPr>
            <a:spLocks noGrp="1"/>
          </p:cNvSpPr>
          <p:nvPr>
            <p:ph type="body" sz="quarter" idx="15" hasCustomPrompt="1"/>
          </p:nvPr>
        </p:nvSpPr>
        <p:spPr>
          <a:xfrm>
            <a:off x="407368" y="6453336"/>
            <a:ext cx="6480795" cy="191939"/>
          </a:xfrm>
        </p:spPr>
        <p:txBody>
          <a:bodyPr anchor="b"/>
          <a:lstStyle>
            <a:lvl1pPr>
              <a:defRPr sz="800">
                <a:solidFill>
                  <a:schemeClr val="tx2"/>
                </a:solidFill>
              </a:defRPr>
            </a:lvl1pPr>
          </a:lstStyle>
          <a:p>
            <a:pPr lvl="0"/>
            <a:r>
              <a:rPr lang="de-DE"/>
              <a:t>Referenzen</a:t>
            </a:r>
          </a:p>
        </p:txBody>
      </p:sp>
    </p:spTree>
    <p:extLst>
      <p:ext uri="{BB962C8B-B14F-4D97-AF65-F5344CB8AC3E}">
        <p14:creationId xmlns:p14="http://schemas.microsoft.com/office/powerpoint/2010/main" val="2025567180"/>
      </p:ext>
    </p:extLst>
  </p:cSld>
  <p:clrMapOvr>
    <a:masterClrMapping/>
  </p:clrMapOvr>
  <p:extLst>
    <p:ext uri="{DCECCB84-F9BA-43D5-87BE-67443E8EF086}">
      <p15:sldGuideLst xmlns:p15="http://schemas.microsoft.com/office/powerpoint/2012/main">
        <p15:guide id="1" pos="2751">
          <p15:clr>
            <a:srgbClr val="FBAE40"/>
          </p15:clr>
        </p15:guide>
        <p15:guide id="2" pos="2434">
          <p15:clr>
            <a:srgbClr val="FBAE40"/>
          </p15:clr>
        </p15:guide>
        <p15:guide id="3" pos="4929">
          <p15:clr>
            <a:srgbClr val="FBAE40"/>
          </p15:clr>
        </p15:guide>
        <p15:guide id="4" pos="5246">
          <p15:clr>
            <a:srgbClr val="FBAE40"/>
          </p15:clr>
        </p15:guide>
        <p15:guide id="5" pos="5088">
          <p15:clr>
            <a:srgbClr val="FBAE40"/>
          </p15:clr>
        </p15:guide>
        <p15:guide id="6" pos="2592">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3 - Box orange ">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407368" y="2852936"/>
            <a:ext cx="3456000" cy="2952328"/>
          </a:xfrm>
        </p:spPr>
        <p:txBody>
          <a:bodyPr/>
          <a:lstStyle/>
          <a:p>
            <a:pPr lvl="0"/>
            <a:r>
              <a:rPr lang="de-DE"/>
              <a:t>Textmasterformat bearbeiten</a:t>
            </a:r>
          </a:p>
          <a:p>
            <a:pPr lvl="1"/>
            <a:r>
              <a:rPr lang="de-DE"/>
              <a:t>Zweite </a:t>
            </a:r>
            <a:r>
              <a:rPr lang="de-CH" noProof="0"/>
              <a:t>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33DB600-9961-480B-A2A7-611894A61445}" type="datetime1">
              <a:rPr lang="de-DE" smtClean="0"/>
              <a:t>01.10.2025</a:t>
            </a:fld>
            <a:endParaRPr lang="de-CH"/>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a:t>UZH CLFW</a:t>
            </a:r>
            <a:endParaRPr lang="de-CH"/>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de-CH" smtClean="0"/>
              <a:pPr/>
              <a:t>‹#›</a:t>
            </a:fld>
            <a:endParaRPr lang="de-CH"/>
          </a:p>
        </p:txBody>
      </p:sp>
      <p:sp>
        <p:nvSpPr>
          <p:cNvPr id="7" name="Titel 6">
            <a:extLst>
              <a:ext uri="{FF2B5EF4-FFF2-40B4-BE49-F238E27FC236}">
                <a16:creationId xmlns:a16="http://schemas.microsoft.com/office/drawing/2014/main" id="{FA845876-4737-DE51-1D11-D607570C9DA4}"/>
              </a:ext>
            </a:extLst>
          </p:cNvPr>
          <p:cNvSpPr>
            <a:spLocks noGrp="1"/>
          </p:cNvSpPr>
          <p:nvPr>
            <p:ph type="title"/>
          </p:nvPr>
        </p:nvSpPr>
        <p:spPr/>
        <p:txBody>
          <a:bodyPr/>
          <a:lstStyle/>
          <a:p>
            <a:r>
              <a:rPr lang="de-DE"/>
              <a:t>Mastertitelformat bearbeiten</a:t>
            </a:r>
            <a:endParaRPr lang="de-CH"/>
          </a:p>
        </p:txBody>
      </p:sp>
      <p:sp>
        <p:nvSpPr>
          <p:cNvPr id="2" name="Inhaltsplatzhalter 2">
            <a:extLst>
              <a:ext uri="{FF2B5EF4-FFF2-40B4-BE49-F238E27FC236}">
                <a16:creationId xmlns:a16="http://schemas.microsoft.com/office/drawing/2014/main" id="{01257076-966C-79A6-FC4B-8C42DE41FF95}"/>
              </a:ext>
            </a:extLst>
          </p:cNvPr>
          <p:cNvSpPr>
            <a:spLocks noGrp="1"/>
          </p:cNvSpPr>
          <p:nvPr>
            <p:ph idx="13" hasCustomPrompt="1"/>
          </p:nvPr>
        </p:nvSpPr>
        <p:spPr>
          <a:xfrm>
            <a:off x="8328632" y="2852936"/>
            <a:ext cx="3456000" cy="2952328"/>
          </a:xfrm>
        </p:spPr>
        <p:txBody>
          <a:bodyPr/>
          <a:lstStyle/>
          <a:p>
            <a:pPr lvl="0"/>
            <a:r>
              <a:rPr lang="de-DE"/>
              <a:t>Textmasterformat bearbeiten</a:t>
            </a:r>
          </a:p>
          <a:p>
            <a:pPr lvl="1"/>
            <a:r>
              <a:rPr lang="de-DE"/>
              <a:t>Zweite </a:t>
            </a:r>
            <a:r>
              <a:rPr lang="de-CH" noProof="0"/>
              <a:t>Ebene</a:t>
            </a:r>
          </a:p>
          <a:p>
            <a:pPr lvl="2"/>
            <a:r>
              <a:rPr lang="de-DE"/>
              <a:t>Dritte Ebene</a:t>
            </a:r>
          </a:p>
          <a:p>
            <a:pPr lvl="3"/>
            <a:r>
              <a:rPr lang="de-DE"/>
              <a:t>Vierte Ebene</a:t>
            </a:r>
          </a:p>
          <a:p>
            <a:pPr lvl="4"/>
            <a:r>
              <a:rPr lang="de-DE"/>
              <a:t>Fünfte Ebene</a:t>
            </a:r>
            <a:endParaRPr lang="de-CH"/>
          </a:p>
        </p:txBody>
      </p:sp>
      <p:sp>
        <p:nvSpPr>
          <p:cNvPr id="8" name="Inhaltsplatzhalter 2">
            <a:extLst>
              <a:ext uri="{FF2B5EF4-FFF2-40B4-BE49-F238E27FC236}">
                <a16:creationId xmlns:a16="http://schemas.microsoft.com/office/drawing/2014/main" id="{4F9EACFA-EF43-2A76-4BDB-9E0E50BB5580}"/>
              </a:ext>
            </a:extLst>
          </p:cNvPr>
          <p:cNvSpPr>
            <a:spLocks noGrp="1"/>
          </p:cNvSpPr>
          <p:nvPr>
            <p:ph idx="14" hasCustomPrompt="1"/>
          </p:nvPr>
        </p:nvSpPr>
        <p:spPr>
          <a:xfrm>
            <a:off x="4368608" y="2852936"/>
            <a:ext cx="3456000" cy="2952328"/>
          </a:xfrm>
        </p:spPr>
        <p:txBody>
          <a:bodyPr/>
          <a:lstStyle/>
          <a:p>
            <a:pPr lvl="0"/>
            <a:r>
              <a:rPr lang="de-DE"/>
              <a:t>Textmasterformat bearbeiten</a:t>
            </a:r>
          </a:p>
          <a:p>
            <a:pPr lvl="1"/>
            <a:r>
              <a:rPr lang="de-DE"/>
              <a:t>Zweite </a:t>
            </a:r>
            <a:r>
              <a:rPr lang="de-CH" noProof="0"/>
              <a:t>Ebene</a:t>
            </a:r>
          </a:p>
          <a:p>
            <a:pPr lvl="2"/>
            <a:r>
              <a:rPr lang="de-DE"/>
              <a:t>Dritte Ebene</a:t>
            </a:r>
          </a:p>
          <a:p>
            <a:pPr lvl="3"/>
            <a:r>
              <a:rPr lang="de-DE"/>
              <a:t>Vierte Ebene</a:t>
            </a:r>
          </a:p>
          <a:p>
            <a:pPr lvl="4"/>
            <a:r>
              <a:rPr lang="de-DE"/>
              <a:t>Fünfte Ebene</a:t>
            </a:r>
            <a:endParaRPr lang="de-CH"/>
          </a:p>
        </p:txBody>
      </p:sp>
      <p:cxnSp>
        <p:nvCxnSpPr>
          <p:cNvPr id="9" name="Gerade Verbindung 8">
            <a:extLst>
              <a:ext uri="{FF2B5EF4-FFF2-40B4-BE49-F238E27FC236}">
                <a16:creationId xmlns:a16="http://schemas.microsoft.com/office/drawing/2014/main" id="{8A25C092-8722-3127-4189-0382D4FED2EE}"/>
              </a:ext>
            </a:extLst>
          </p:cNvPr>
          <p:cNvCxnSpPr/>
          <p:nvPr userDrawn="1"/>
        </p:nvCxnSpPr>
        <p:spPr>
          <a:xfrm>
            <a:off x="8077200" y="1485264"/>
            <a:ext cx="0" cy="4320000"/>
          </a:xfrm>
          <a:prstGeom prst="line">
            <a:avLst/>
          </a:prstGeom>
          <a:ln w="63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10" name="Gerade Verbindung 9">
            <a:extLst>
              <a:ext uri="{FF2B5EF4-FFF2-40B4-BE49-F238E27FC236}">
                <a16:creationId xmlns:a16="http://schemas.microsoft.com/office/drawing/2014/main" id="{F8F01756-DD05-2269-607A-CDB9B106B04E}"/>
              </a:ext>
            </a:extLst>
          </p:cNvPr>
          <p:cNvCxnSpPr/>
          <p:nvPr userDrawn="1"/>
        </p:nvCxnSpPr>
        <p:spPr>
          <a:xfrm>
            <a:off x="4114800" y="1485264"/>
            <a:ext cx="0" cy="4320000"/>
          </a:xfrm>
          <a:prstGeom prst="line">
            <a:avLst/>
          </a:prstGeom>
          <a:ln w="63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2" name="Textplatzhalter 11">
            <a:extLst>
              <a:ext uri="{FF2B5EF4-FFF2-40B4-BE49-F238E27FC236}">
                <a16:creationId xmlns:a16="http://schemas.microsoft.com/office/drawing/2014/main" id="{DBB9FC1A-2EF9-DA9F-F3EB-6232BB19458E}"/>
              </a:ext>
            </a:extLst>
          </p:cNvPr>
          <p:cNvSpPr>
            <a:spLocks noGrp="1"/>
          </p:cNvSpPr>
          <p:nvPr>
            <p:ph type="body" sz="quarter" idx="15"/>
          </p:nvPr>
        </p:nvSpPr>
        <p:spPr>
          <a:xfrm>
            <a:off x="407988" y="1485900"/>
            <a:ext cx="3455987" cy="1079004"/>
          </a:xfrm>
          <a:gradFill>
            <a:gsLst>
              <a:gs pos="100000">
                <a:srgbClr val="FF7550"/>
              </a:gs>
              <a:gs pos="0">
                <a:schemeClr val="accent1"/>
              </a:gs>
            </a:gsLst>
            <a:lin ang="18900000" scaled="0"/>
          </a:gradFill>
        </p:spPr>
        <p:txBody>
          <a:bodyPr lIns="216000" tIns="216000" rIns="216000" bIns="216000" anchor="ctr"/>
          <a:lstStyle>
            <a:lvl1pPr>
              <a:defRPr sz="2000">
                <a:solidFill>
                  <a:schemeClr val="bg1"/>
                </a:solidFill>
              </a:defRPr>
            </a:lvl1pPr>
          </a:lstStyle>
          <a:p>
            <a:pPr lvl="0"/>
            <a:r>
              <a:rPr lang="de-DE"/>
              <a:t>Mastertextformat bearbeiten</a:t>
            </a:r>
          </a:p>
        </p:txBody>
      </p:sp>
      <p:sp>
        <p:nvSpPr>
          <p:cNvPr id="15" name="Textplatzhalter 11">
            <a:extLst>
              <a:ext uri="{FF2B5EF4-FFF2-40B4-BE49-F238E27FC236}">
                <a16:creationId xmlns:a16="http://schemas.microsoft.com/office/drawing/2014/main" id="{BBF1D6BC-4C25-4E63-DCF5-FE156A7EB0C9}"/>
              </a:ext>
            </a:extLst>
          </p:cNvPr>
          <p:cNvSpPr>
            <a:spLocks noGrp="1"/>
          </p:cNvSpPr>
          <p:nvPr>
            <p:ph type="body" sz="quarter" idx="16"/>
          </p:nvPr>
        </p:nvSpPr>
        <p:spPr>
          <a:xfrm>
            <a:off x="4368801" y="1485900"/>
            <a:ext cx="3455987" cy="1079004"/>
          </a:xfrm>
          <a:gradFill>
            <a:gsLst>
              <a:gs pos="100000">
                <a:srgbClr val="FF8F41"/>
              </a:gs>
              <a:gs pos="0">
                <a:srgbClr val="FF7550"/>
              </a:gs>
            </a:gsLst>
            <a:lin ang="18900000" scaled="0"/>
          </a:gradFill>
        </p:spPr>
        <p:txBody>
          <a:bodyPr lIns="216000" tIns="216000" rIns="216000" bIns="216000" anchor="ctr"/>
          <a:lstStyle>
            <a:lvl1pPr>
              <a:defRPr sz="2000">
                <a:solidFill>
                  <a:schemeClr val="bg1"/>
                </a:solidFill>
              </a:defRPr>
            </a:lvl1pPr>
          </a:lstStyle>
          <a:p>
            <a:pPr lvl="0"/>
            <a:r>
              <a:rPr lang="de-DE"/>
              <a:t>Mastertextformat bearbeiten</a:t>
            </a:r>
          </a:p>
        </p:txBody>
      </p:sp>
      <p:sp>
        <p:nvSpPr>
          <p:cNvPr id="16" name="Textplatzhalter 11">
            <a:extLst>
              <a:ext uri="{FF2B5EF4-FFF2-40B4-BE49-F238E27FC236}">
                <a16:creationId xmlns:a16="http://schemas.microsoft.com/office/drawing/2014/main" id="{D22403FF-2D74-CC3F-9DB9-2922FDF4BF9F}"/>
              </a:ext>
            </a:extLst>
          </p:cNvPr>
          <p:cNvSpPr>
            <a:spLocks noGrp="1"/>
          </p:cNvSpPr>
          <p:nvPr>
            <p:ph type="body" sz="quarter" idx="17"/>
          </p:nvPr>
        </p:nvSpPr>
        <p:spPr>
          <a:xfrm>
            <a:off x="8327381" y="1485900"/>
            <a:ext cx="3455987" cy="1079004"/>
          </a:xfrm>
          <a:gradFill>
            <a:gsLst>
              <a:gs pos="0">
                <a:srgbClr val="FF8F41"/>
              </a:gs>
              <a:gs pos="100000">
                <a:schemeClr val="accent3"/>
              </a:gs>
            </a:gsLst>
            <a:lin ang="18900000" scaled="0"/>
          </a:gradFill>
        </p:spPr>
        <p:txBody>
          <a:bodyPr lIns="216000" tIns="216000" rIns="216000" bIns="216000" anchor="ctr"/>
          <a:lstStyle>
            <a:lvl1pPr>
              <a:defRPr sz="2000">
                <a:solidFill>
                  <a:schemeClr val="bg1"/>
                </a:solidFill>
              </a:defRPr>
            </a:lvl1pPr>
          </a:lstStyle>
          <a:p>
            <a:pPr lvl="0"/>
            <a:r>
              <a:rPr lang="de-DE"/>
              <a:t>Mastertextformat bearbeiten</a:t>
            </a:r>
          </a:p>
        </p:txBody>
      </p:sp>
      <p:sp>
        <p:nvSpPr>
          <p:cNvPr id="11" name="Textplatzhalter 7">
            <a:extLst>
              <a:ext uri="{FF2B5EF4-FFF2-40B4-BE49-F238E27FC236}">
                <a16:creationId xmlns:a16="http://schemas.microsoft.com/office/drawing/2014/main" id="{E1664639-A994-2BCD-8AA8-8284E2E35084}"/>
              </a:ext>
            </a:extLst>
          </p:cNvPr>
          <p:cNvSpPr>
            <a:spLocks noGrp="1"/>
          </p:cNvSpPr>
          <p:nvPr>
            <p:ph type="body" sz="quarter" idx="18" hasCustomPrompt="1"/>
          </p:nvPr>
        </p:nvSpPr>
        <p:spPr>
          <a:xfrm>
            <a:off x="407368" y="6453336"/>
            <a:ext cx="6480795" cy="191939"/>
          </a:xfrm>
        </p:spPr>
        <p:txBody>
          <a:bodyPr anchor="b"/>
          <a:lstStyle>
            <a:lvl1pPr>
              <a:defRPr sz="800">
                <a:solidFill>
                  <a:schemeClr val="tx2"/>
                </a:solidFill>
              </a:defRPr>
            </a:lvl1pPr>
          </a:lstStyle>
          <a:p>
            <a:pPr lvl="0"/>
            <a:r>
              <a:rPr lang="de-DE"/>
              <a:t>Referenzen</a:t>
            </a:r>
          </a:p>
        </p:txBody>
      </p:sp>
    </p:spTree>
    <p:extLst>
      <p:ext uri="{BB962C8B-B14F-4D97-AF65-F5344CB8AC3E}">
        <p14:creationId xmlns:p14="http://schemas.microsoft.com/office/powerpoint/2010/main" val="272407332"/>
      </p:ext>
    </p:extLst>
  </p:cSld>
  <p:clrMapOvr>
    <a:masterClrMapping/>
  </p:clrMapOvr>
  <p:extLst>
    <p:ext uri="{DCECCB84-F9BA-43D5-87BE-67443E8EF086}">
      <p15:sldGuideLst xmlns:p15="http://schemas.microsoft.com/office/powerpoint/2012/main">
        <p15:guide id="1" pos="2751">
          <p15:clr>
            <a:srgbClr val="FBAE40"/>
          </p15:clr>
        </p15:guide>
        <p15:guide id="2" pos="2434">
          <p15:clr>
            <a:srgbClr val="FBAE40"/>
          </p15:clr>
        </p15:guide>
        <p15:guide id="3" pos="4929">
          <p15:clr>
            <a:srgbClr val="FBAE40"/>
          </p15:clr>
        </p15:guide>
        <p15:guide id="4" pos="5246">
          <p15:clr>
            <a:srgbClr val="FBAE40"/>
          </p15:clr>
        </p15:guide>
        <p15:guide id="5" pos="5088">
          <p15:clr>
            <a:srgbClr val="FBAE40"/>
          </p15:clr>
        </p15:guide>
        <p15:guide id="6" pos="2592">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3 - Box grün ">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407368" y="2852936"/>
            <a:ext cx="3456000" cy="2952328"/>
          </a:xfrm>
        </p:spPr>
        <p:txBody>
          <a:bodyPr/>
          <a:lstStyle/>
          <a:p>
            <a:pPr lvl="0"/>
            <a:r>
              <a:rPr lang="de-DE"/>
              <a:t>Textmasterformat bearbeiten</a:t>
            </a:r>
          </a:p>
          <a:p>
            <a:pPr lvl="1"/>
            <a:r>
              <a:rPr lang="de-DE"/>
              <a:t>Zweite </a:t>
            </a:r>
            <a:r>
              <a:rPr lang="de-CH" noProof="0"/>
              <a:t>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4E298510-04FC-41ED-904B-B88FE4D54D0D}" type="datetime1">
              <a:rPr lang="de-DE" smtClean="0"/>
              <a:t>01.10.2025</a:t>
            </a:fld>
            <a:endParaRPr lang="de-CH"/>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a:t>UZH CLFW</a:t>
            </a:r>
            <a:endParaRPr lang="de-CH"/>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de-CH" smtClean="0"/>
              <a:pPr/>
              <a:t>‹#›</a:t>
            </a:fld>
            <a:endParaRPr lang="de-CH"/>
          </a:p>
        </p:txBody>
      </p:sp>
      <p:sp>
        <p:nvSpPr>
          <p:cNvPr id="7" name="Titel 6">
            <a:extLst>
              <a:ext uri="{FF2B5EF4-FFF2-40B4-BE49-F238E27FC236}">
                <a16:creationId xmlns:a16="http://schemas.microsoft.com/office/drawing/2014/main" id="{FA845876-4737-DE51-1D11-D607570C9DA4}"/>
              </a:ext>
            </a:extLst>
          </p:cNvPr>
          <p:cNvSpPr>
            <a:spLocks noGrp="1"/>
          </p:cNvSpPr>
          <p:nvPr>
            <p:ph type="title"/>
          </p:nvPr>
        </p:nvSpPr>
        <p:spPr/>
        <p:txBody>
          <a:bodyPr/>
          <a:lstStyle/>
          <a:p>
            <a:r>
              <a:rPr lang="de-DE"/>
              <a:t>Mastertitelformat bearbeiten</a:t>
            </a:r>
            <a:endParaRPr lang="de-CH"/>
          </a:p>
        </p:txBody>
      </p:sp>
      <p:sp>
        <p:nvSpPr>
          <p:cNvPr id="2" name="Inhaltsplatzhalter 2">
            <a:extLst>
              <a:ext uri="{FF2B5EF4-FFF2-40B4-BE49-F238E27FC236}">
                <a16:creationId xmlns:a16="http://schemas.microsoft.com/office/drawing/2014/main" id="{01257076-966C-79A6-FC4B-8C42DE41FF95}"/>
              </a:ext>
            </a:extLst>
          </p:cNvPr>
          <p:cNvSpPr>
            <a:spLocks noGrp="1"/>
          </p:cNvSpPr>
          <p:nvPr>
            <p:ph idx="13" hasCustomPrompt="1"/>
          </p:nvPr>
        </p:nvSpPr>
        <p:spPr>
          <a:xfrm>
            <a:off x="8328632" y="2852936"/>
            <a:ext cx="3456000" cy="2952328"/>
          </a:xfrm>
        </p:spPr>
        <p:txBody>
          <a:bodyPr/>
          <a:lstStyle/>
          <a:p>
            <a:pPr lvl="0"/>
            <a:r>
              <a:rPr lang="de-DE"/>
              <a:t>Textmasterformat bearbeiten</a:t>
            </a:r>
          </a:p>
          <a:p>
            <a:pPr lvl="1"/>
            <a:r>
              <a:rPr lang="de-DE"/>
              <a:t>Zweite </a:t>
            </a:r>
            <a:r>
              <a:rPr lang="de-CH" noProof="0"/>
              <a:t>Ebene</a:t>
            </a:r>
          </a:p>
          <a:p>
            <a:pPr lvl="2"/>
            <a:r>
              <a:rPr lang="de-DE"/>
              <a:t>Dritte Ebene</a:t>
            </a:r>
          </a:p>
          <a:p>
            <a:pPr lvl="3"/>
            <a:r>
              <a:rPr lang="de-DE"/>
              <a:t>Vierte Ebene</a:t>
            </a:r>
          </a:p>
          <a:p>
            <a:pPr lvl="4"/>
            <a:r>
              <a:rPr lang="de-DE"/>
              <a:t>Fünfte Ebene</a:t>
            </a:r>
            <a:endParaRPr lang="de-CH"/>
          </a:p>
        </p:txBody>
      </p:sp>
      <p:sp>
        <p:nvSpPr>
          <p:cNvPr id="8" name="Inhaltsplatzhalter 2">
            <a:extLst>
              <a:ext uri="{FF2B5EF4-FFF2-40B4-BE49-F238E27FC236}">
                <a16:creationId xmlns:a16="http://schemas.microsoft.com/office/drawing/2014/main" id="{4F9EACFA-EF43-2A76-4BDB-9E0E50BB5580}"/>
              </a:ext>
            </a:extLst>
          </p:cNvPr>
          <p:cNvSpPr>
            <a:spLocks noGrp="1"/>
          </p:cNvSpPr>
          <p:nvPr>
            <p:ph idx="14" hasCustomPrompt="1"/>
          </p:nvPr>
        </p:nvSpPr>
        <p:spPr>
          <a:xfrm>
            <a:off x="4368608" y="2852936"/>
            <a:ext cx="3456000" cy="2952328"/>
          </a:xfrm>
        </p:spPr>
        <p:txBody>
          <a:bodyPr/>
          <a:lstStyle/>
          <a:p>
            <a:pPr lvl="0"/>
            <a:r>
              <a:rPr lang="de-DE"/>
              <a:t>Textmasterformat bearbeiten</a:t>
            </a:r>
          </a:p>
          <a:p>
            <a:pPr lvl="1"/>
            <a:r>
              <a:rPr lang="de-DE"/>
              <a:t>Zweite </a:t>
            </a:r>
            <a:r>
              <a:rPr lang="de-CH" noProof="0"/>
              <a:t>Ebene</a:t>
            </a:r>
          </a:p>
          <a:p>
            <a:pPr lvl="2"/>
            <a:r>
              <a:rPr lang="de-DE"/>
              <a:t>Dritte Ebene</a:t>
            </a:r>
          </a:p>
          <a:p>
            <a:pPr lvl="3"/>
            <a:r>
              <a:rPr lang="de-DE"/>
              <a:t>Vierte Ebene</a:t>
            </a:r>
          </a:p>
          <a:p>
            <a:pPr lvl="4"/>
            <a:r>
              <a:rPr lang="de-DE"/>
              <a:t>Fünfte Ebene</a:t>
            </a:r>
            <a:endParaRPr lang="de-CH"/>
          </a:p>
        </p:txBody>
      </p:sp>
      <p:cxnSp>
        <p:nvCxnSpPr>
          <p:cNvPr id="9" name="Gerade Verbindung 8">
            <a:extLst>
              <a:ext uri="{FF2B5EF4-FFF2-40B4-BE49-F238E27FC236}">
                <a16:creationId xmlns:a16="http://schemas.microsoft.com/office/drawing/2014/main" id="{8A25C092-8722-3127-4189-0382D4FED2EE}"/>
              </a:ext>
            </a:extLst>
          </p:cNvPr>
          <p:cNvCxnSpPr/>
          <p:nvPr userDrawn="1"/>
        </p:nvCxnSpPr>
        <p:spPr>
          <a:xfrm>
            <a:off x="8077200" y="1485264"/>
            <a:ext cx="0" cy="4320000"/>
          </a:xfrm>
          <a:prstGeom prst="line">
            <a:avLst/>
          </a:prstGeom>
          <a:ln w="63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10" name="Gerade Verbindung 9">
            <a:extLst>
              <a:ext uri="{FF2B5EF4-FFF2-40B4-BE49-F238E27FC236}">
                <a16:creationId xmlns:a16="http://schemas.microsoft.com/office/drawing/2014/main" id="{F8F01756-DD05-2269-607A-CDB9B106B04E}"/>
              </a:ext>
            </a:extLst>
          </p:cNvPr>
          <p:cNvCxnSpPr/>
          <p:nvPr userDrawn="1"/>
        </p:nvCxnSpPr>
        <p:spPr>
          <a:xfrm>
            <a:off x="4114800" y="1485264"/>
            <a:ext cx="0" cy="4320000"/>
          </a:xfrm>
          <a:prstGeom prst="line">
            <a:avLst/>
          </a:prstGeom>
          <a:ln w="63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2" name="Textplatzhalter 11">
            <a:extLst>
              <a:ext uri="{FF2B5EF4-FFF2-40B4-BE49-F238E27FC236}">
                <a16:creationId xmlns:a16="http://schemas.microsoft.com/office/drawing/2014/main" id="{DBB9FC1A-2EF9-DA9F-F3EB-6232BB19458E}"/>
              </a:ext>
            </a:extLst>
          </p:cNvPr>
          <p:cNvSpPr>
            <a:spLocks noGrp="1"/>
          </p:cNvSpPr>
          <p:nvPr>
            <p:ph type="body" sz="quarter" idx="15"/>
          </p:nvPr>
        </p:nvSpPr>
        <p:spPr>
          <a:xfrm>
            <a:off x="407989" y="1485900"/>
            <a:ext cx="3436436" cy="1079004"/>
          </a:xfrm>
          <a:gradFill>
            <a:gsLst>
              <a:gs pos="100000">
                <a:srgbClr val="BCFBB2"/>
              </a:gs>
              <a:gs pos="0">
                <a:schemeClr val="accent4"/>
              </a:gs>
            </a:gsLst>
            <a:lin ang="18900000" scaled="0"/>
          </a:gradFill>
        </p:spPr>
        <p:txBody>
          <a:bodyPr lIns="216000" tIns="216000" rIns="216000" bIns="216000" anchor="ctr"/>
          <a:lstStyle>
            <a:lvl1pPr>
              <a:defRPr sz="2000">
                <a:solidFill>
                  <a:schemeClr val="tx1"/>
                </a:solidFill>
              </a:defRPr>
            </a:lvl1pPr>
          </a:lstStyle>
          <a:p>
            <a:pPr lvl="0"/>
            <a:r>
              <a:rPr lang="de-DE"/>
              <a:t>Mastertextformat bearbeiten</a:t>
            </a:r>
          </a:p>
        </p:txBody>
      </p:sp>
      <p:sp>
        <p:nvSpPr>
          <p:cNvPr id="11" name="Textplatzhalter 11">
            <a:extLst>
              <a:ext uri="{FF2B5EF4-FFF2-40B4-BE49-F238E27FC236}">
                <a16:creationId xmlns:a16="http://schemas.microsoft.com/office/drawing/2014/main" id="{76D76EA9-2CB9-A7F7-4C30-E60707909D4D}"/>
              </a:ext>
            </a:extLst>
          </p:cNvPr>
          <p:cNvSpPr>
            <a:spLocks noGrp="1"/>
          </p:cNvSpPr>
          <p:nvPr>
            <p:ph type="body" sz="quarter" idx="16"/>
          </p:nvPr>
        </p:nvSpPr>
        <p:spPr>
          <a:xfrm>
            <a:off x="4367214" y="1485900"/>
            <a:ext cx="3439610" cy="1079004"/>
          </a:xfrm>
          <a:gradFill>
            <a:gsLst>
              <a:gs pos="100000">
                <a:srgbClr val="DBFF94"/>
              </a:gs>
              <a:gs pos="0">
                <a:srgbClr val="BCFBB2"/>
              </a:gs>
            </a:gsLst>
            <a:lin ang="18900000" scaled="0"/>
          </a:gradFill>
        </p:spPr>
        <p:txBody>
          <a:bodyPr lIns="216000" tIns="216000" rIns="216000" bIns="216000" anchor="ctr"/>
          <a:lstStyle>
            <a:lvl1pPr>
              <a:defRPr sz="2000">
                <a:solidFill>
                  <a:schemeClr val="tx1"/>
                </a:solidFill>
              </a:defRPr>
            </a:lvl1pPr>
          </a:lstStyle>
          <a:p>
            <a:pPr lvl="0"/>
            <a:r>
              <a:rPr lang="de-DE"/>
              <a:t>Mastertextformat bearbeiten</a:t>
            </a:r>
          </a:p>
        </p:txBody>
      </p:sp>
      <p:sp>
        <p:nvSpPr>
          <p:cNvPr id="13" name="Textplatzhalter 11">
            <a:extLst>
              <a:ext uri="{FF2B5EF4-FFF2-40B4-BE49-F238E27FC236}">
                <a16:creationId xmlns:a16="http://schemas.microsoft.com/office/drawing/2014/main" id="{CB100DF5-301B-3793-6A82-761A31A934F0}"/>
              </a:ext>
            </a:extLst>
          </p:cNvPr>
          <p:cNvSpPr>
            <a:spLocks noGrp="1"/>
          </p:cNvSpPr>
          <p:nvPr>
            <p:ph type="body" sz="quarter" idx="17"/>
          </p:nvPr>
        </p:nvSpPr>
        <p:spPr>
          <a:xfrm>
            <a:off x="8328026" y="1485900"/>
            <a:ext cx="3455987" cy="1079004"/>
          </a:xfrm>
          <a:gradFill>
            <a:gsLst>
              <a:gs pos="100000">
                <a:schemeClr val="accent6"/>
              </a:gs>
              <a:gs pos="0">
                <a:srgbClr val="DBFF94"/>
              </a:gs>
            </a:gsLst>
            <a:lin ang="18900000" scaled="0"/>
          </a:gradFill>
        </p:spPr>
        <p:txBody>
          <a:bodyPr lIns="216000" tIns="216000" rIns="216000" bIns="216000" anchor="ctr"/>
          <a:lstStyle>
            <a:lvl1pPr>
              <a:defRPr sz="2000">
                <a:solidFill>
                  <a:schemeClr val="tx1"/>
                </a:solidFill>
              </a:defRPr>
            </a:lvl1pPr>
          </a:lstStyle>
          <a:p>
            <a:pPr lvl="0"/>
            <a:r>
              <a:rPr lang="de-DE"/>
              <a:t>Mastertextformat bearbeiten</a:t>
            </a:r>
          </a:p>
        </p:txBody>
      </p:sp>
      <p:sp>
        <p:nvSpPr>
          <p:cNvPr id="14" name="Textplatzhalter 7">
            <a:extLst>
              <a:ext uri="{FF2B5EF4-FFF2-40B4-BE49-F238E27FC236}">
                <a16:creationId xmlns:a16="http://schemas.microsoft.com/office/drawing/2014/main" id="{423B5028-D3A9-46FC-0AC4-96612BEBA9CE}"/>
              </a:ext>
            </a:extLst>
          </p:cNvPr>
          <p:cNvSpPr>
            <a:spLocks noGrp="1"/>
          </p:cNvSpPr>
          <p:nvPr>
            <p:ph type="body" sz="quarter" idx="18" hasCustomPrompt="1"/>
          </p:nvPr>
        </p:nvSpPr>
        <p:spPr>
          <a:xfrm>
            <a:off x="407368" y="6453336"/>
            <a:ext cx="6480795" cy="191939"/>
          </a:xfrm>
        </p:spPr>
        <p:txBody>
          <a:bodyPr anchor="b"/>
          <a:lstStyle>
            <a:lvl1pPr>
              <a:defRPr sz="800">
                <a:solidFill>
                  <a:schemeClr val="tx2"/>
                </a:solidFill>
              </a:defRPr>
            </a:lvl1pPr>
          </a:lstStyle>
          <a:p>
            <a:pPr lvl="0"/>
            <a:r>
              <a:rPr lang="de-DE"/>
              <a:t>Referenzen</a:t>
            </a:r>
          </a:p>
        </p:txBody>
      </p:sp>
    </p:spTree>
    <p:extLst>
      <p:ext uri="{BB962C8B-B14F-4D97-AF65-F5344CB8AC3E}">
        <p14:creationId xmlns:p14="http://schemas.microsoft.com/office/powerpoint/2010/main" val="4023009896"/>
      </p:ext>
    </p:extLst>
  </p:cSld>
  <p:clrMapOvr>
    <a:masterClrMapping/>
  </p:clrMapOvr>
  <p:extLst>
    <p:ext uri="{DCECCB84-F9BA-43D5-87BE-67443E8EF086}">
      <p15:sldGuideLst xmlns:p15="http://schemas.microsoft.com/office/powerpoint/2012/main">
        <p15:guide id="1" pos="2751">
          <p15:clr>
            <a:srgbClr val="FBAE40"/>
          </p15:clr>
        </p15:guide>
        <p15:guide id="2" pos="2434">
          <p15:clr>
            <a:srgbClr val="FBAE40"/>
          </p15:clr>
        </p15:guide>
        <p15:guide id="3" pos="4929">
          <p15:clr>
            <a:srgbClr val="FBAE40"/>
          </p15:clr>
        </p15:guide>
        <p15:guide id="4" pos="5246">
          <p15:clr>
            <a:srgbClr val="FBAE40"/>
          </p15:clr>
        </p15:guide>
        <p15:guide id="5" pos="5088">
          <p15:clr>
            <a:srgbClr val="FBAE40"/>
          </p15:clr>
        </p15:guide>
        <p15:guide id="6" pos="2592">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3 - Bildbox">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407368" y="3501008"/>
            <a:ext cx="3453610" cy="2304255"/>
          </a:xfrm>
        </p:spPr>
        <p:txBody>
          <a:bodyPr/>
          <a:lstStyle>
            <a:lvl1pPr>
              <a:defRPr sz="1600"/>
            </a:lvl1pPr>
            <a:lvl2pPr>
              <a:defRPr sz="1600"/>
            </a:lvl2pPr>
            <a:lvl3pPr>
              <a:defRPr sz="1600"/>
            </a:lvl3pPr>
            <a:lvl4pPr>
              <a:defRPr sz="1600"/>
            </a:lvl4pPr>
            <a:lvl5pPr>
              <a:defRPr sz="1600"/>
            </a:lvl5pPr>
          </a:lstStyle>
          <a:p>
            <a:pPr lvl="0"/>
            <a:r>
              <a:rPr lang="de-DE"/>
              <a:t>Textmasterformat bearbeiten</a:t>
            </a:r>
          </a:p>
          <a:p>
            <a:pPr lvl="1"/>
            <a:r>
              <a:rPr lang="de-DE"/>
              <a:t>Zweite </a:t>
            </a:r>
            <a:r>
              <a:rPr lang="de-CH" noProof="0"/>
              <a:t>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3689DB88-75CB-44AB-B875-87EB23533C7C}" type="datetime1">
              <a:rPr lang="de-DE" smtClean="0"/>
              <a:t>01.10.2025</a:t>
            </a:fld>
            <a:endParaRPr lang="de-CH"/>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a:t>UZH CLFW</a:t>
            </a:r>
            <a:endParaRPr lang="de-CH"/>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de-CH" smtClean="0"/>
              <a:pPr/>
              <a:t>‹#›</a:t>
            </a:fld>
            <a:endParaRPr lang="de-CH"/>
          </a:p>
        </p:txBody>
      </p:sp>
      <p:sp>
        <p:nvSpPr>
          <p:cNvPr id="7" name="Titel 6">
            <a:extLst>
              <a:ext uri="{FF2B5EF4-FFF2-40B4-BE49-F238E27FC236}">
                <a16:creationId xmlns:a16="http://schemas.microsoft.com/office/drawing/2014/main" id="{FA845876-4737-DE51-1D11-D607570C9DA4}"/>
              </a:ext>
            </a:extLst>
          </p:cNvPr>
          <p:cNvSpPr>
            <a:spLocks noGrp="1"/>
          </p:cNvSpPr>
          <p:nvPr>
            <p:ph type="title"/>
          </p:nvPr>
        </p:nvSpPr>
        <p:spPr/>
        <p:txBody>
          <a:bodyPr/>
          <a:lstStyle/>
          <a:p>
            <a:r>
              <a:rPr lang="de-DE"/>
              <a:t>Mastertitelformat bearbeiten</a:t>
            </a:r>
            <a:endParaRPr lang="de-CH"/>
          </a:p>
        </p:txBody>
      </p:sp>
      <p:sp>
        <p:nvSpPr>
          <p:cNvPr id="2" name="Inhaltsplatzhalter 2">
            <a:extLst>
              <a:ext uri="{FF2B5EF4-FFF2-40B4-BE49-F238E27FC236}">
                <a16:creationId xmlns:a16="http://schemas.microsoft.com/office/drawing/2014/main" id="{01257076-966C-79A6-FC4B-8C42DE41FF95}"/>
              </a:ext>
            </a:extLst>
          </p:cNvPr>
          <p:cNvSpPr>
            <a:spLocks noGrp="1"/>
          </p:cNvSpPr>
          <p:nvPr>
            <p:ph idx="13" hasCustomPrompt="1"/>
          </p:nvPr>
        </p:nvSpPr>
        <p:spPr>
          <a:xfrm>
            <a:off x="8328632" y="3501008"/>
            <a:ext cx="3456000" cy="2304255"/>
          </a:xfrm>
        </p:spPr>
        <p:txBody>
          <a:bodyPr/>
          <a:lstStyle>
            <a:lvl1pPr>
              <a:defRPr sz="1600"/>
            </a:lvl1pPr>
            <a:lvl2pPr>
              <a:defRPr sz="1600"/>
            </a:lvl2pPr>
            <a:lvl3pPr>
              <a:defRPr sz="1600"/>
            </a:lvl3pPr>
            <a:lvl4pPr>
              <a:defRPr sz="1600"/>
            </a:lvl4pPr>
            <a:lvl5pPr>
              <a:defRPr sz="1600"/>
            </a:lvl5pPr>
          </a:lstStyle>
          <a:p>
            <a:pPr lvl="0"/>
            <a:r>
              <a:rPr lang="de-DE"/>
              <a:t>Textmasterformat bearbeiten</a:t>
            </a:r>
          </a:p>
          <a:p>
            <a:pPr lvl="1"/>
            <a:r>
              <a:rPr lang="de-DE"/>
              <a:t>Zweite </a:t>
            </a:r>
            <a:r>
              <a:rPr lang="de-CH" noProof="0"/>
              <a:t>Ebene</a:t>
            </a:r>
          </a:p>
          <a:p>
            <a:pPr lvl="2"/>
            <a:r>
              <a:rPr lang="de-DE"/>
              <a:t>Dritte Ebene</a:t>
            </a:r>
          </a:p>
          <a:p>
            <a:pPr lvl="3"/>
            <a:r>
              <a:rPr lang="de-DE"/>
              <a:t>Vierte Ebene</a:t>
            </a:r>
          </a:p>
          <a:p>
            <a:pPr lvl="4"/>
            <a:r>
              <a:rPr lang="de-DE"/>
              <a:t>Fünfte Ebene</a:t>
            </a:r>
            <a:endParaRPr lang="de-CH"/>
          </a:p>
        </p:txBody>
      </p:sp>
      <p:sp>
        <p:nvSpPr>
          <p:cNvPr id="8" name="Inhaltsplatzhalter 2">
            <a:extLst>
              <a:ext uri="{FF2B5EF4-FFF2-40B4-BE49-F238E27FC236}">
                <a16:creationId xmlns:a16="http://schemas.microsoft.com/office/drawing/2014/main" id="{4F9EACFA-EF43-2A76-4BDB-9E0E50BB5580}"/>
              </a:ext>
            </a:extLst>
          </p:cNvPr>
          <p:cNvSpPr>
            <a:spLocks noGrp="1"/>
          </p:cNvSpPr>
          <p:nvPr>
            <p:ph idx="14" hasCustomPrompt="1"/>
          </p:nvPr>
        </p:nvSpPr>
        <p:spPr>
          <a:xfrm>
            <a:off x="4368608" y="3501008"/>
            <a:ext cx="3455983" cy="2304255"/>
          </a:xfrm>
        </p:spPr>
        <p:txBody>
          <a:bodyPr/>
          <a:lstStyle>
            <a:lvl1pPr>
              <a:defRPr sz="1600"/>
            </a:lvl1pPr>
            <a:lvl2pPr>
              <a:defRPr sz="1600"/>
            </a:lvl2pPr>
            <a:lvl3pPr>
              <a:defRPr sz="1600"/>
            </a:lvl3pPr>
            <a:lvl4pPr>
              <a:defRPr sz="1600"/>
            </a:lvl4pPr>
            <a:lvl5pPr>
              <a:defRPr sz="1600"/>
            </a:lvl5pPr>
          </a:lstStyle>
          <a:p>
            <a:pPr lvl="0"/>
            <a:r>
              <a:rPr lang="de-DE"/>
              <a:t>Textmasterformat bearbeiten</a:t>
            </a:r>
          </a:p>
          <a:p>
            <a:pPr lvl="1"/>
            <a:r>
              <a:rPr lang="de-DE"/>
              <a:t>Zweite </a:t>
            </a:r>
            <a:r>
              <a:rPr lang="de-CH" noProof="0"/>
              <a:t>Ebene</a:t>
            </a:r>
          </a:p>
          <a:p>
            <a:pPr lvl="2"/>
            <a:r>
              <a:rPr lang="de-DE"/>
              <a:t>Dritte Ebene</a:t>
            </a:r>
          </a:p>
          <a:p>
            <a:pPr lvl="3"/>
            <a:r>
              <a:rPr lang="de-DE"/>
              <a:t>Vierte Ebene</a:t>
            </a:r>
          </a:p>
          <a:p>
            <a:pPr lvl="4"/>
            <a:r>
              <a:rPr lang="de-DE"/>
              <a:t>Fünfte Ebene</a:t>
            </a:r>
            <a:endParaRPr lang="de-CH"/>
          </a:p>
        </p:txBody>
      </p:sp>
      <p:cxnSp>
        <p:nvCxnSpPr>
          <p:cNvPr id="9" name="Gerade Verbindung 8">
            <a:extLst>
              <a:ext uri="{FF2B5EF4-FFF2-40B4-BE49-F238E27FC236}">
                <a16:creationId xmlns:a16="http://schemas.microsoft.com/office/drawing/2014/main" id="{8A25C092-8722-3127-4189-0382D4FED2EE}"/>
              </a:ext>
            </a:extLst>
          </p:cNvPr>
          <p:cNvCxnSpPr/>
          <p:nvPr userDrawn="1"/>
        </p:nvCxnSpPr>
        <p:spPr>
          <a:xfrm>
            <a:off x="8077200" y="1485264"/>
            <a:ext cx="0" cy="4320000"/>
          </a:xfrm>
          <a:prstGeom prst="line">
            <a:avLst/>
          </a:prstGeom>
          <a:ln w="63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10" name="Gerade Verbindung 9">
            <a:extLst>
              <a:ext uri="{FF2B5EF4-FFF2-40B4-BE49-F238E27FC236}">
                <a16:creationId xmlns:a16="http://schemas.microsoft.com/office/drawing/2014/main" id="{F8F01756-DD05-2269-607A-CDB9B106B04E}"/>
              </a:ext>
            </a:extLst>
          </p:cNvPr>
          <p:cNvCxnSpPr/>
          <p:nvPr userDrawn="1"/>
        </p:nvCxnSpPr>
        <p:spPr>
          <a:xfrm>
            <a:off x="4114800" y="1485264"/>
            <a:ext cx="0" cy="4320000"/>
          </a:xfrm>
          <a:prstGeom prst="line">
            <a:avLst/>
          </a:prstGeom>
          <a:ln w="63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2" name="Textplatzhalter 11">
            <a:extLst>
              <a:ext uri="{FF2B5EF4-FFF2-40B4-BE49-F238E27FC236}">
                <a16:creationId xmlns:a16="http://schemas.microsoft.com/office/drawing/2014/main" id="{DBB9FC1A-2EF9-DA9F-F3EB-6232BB19458E}"/>
              </a:ext>
            </a:extLst>
          </p:cNvPr>
          <p:cNvSpPr>
            <a:spLocks noGrp="1"/>
          </p:cNvSpPr>
          <p:nvPr>
            <p:ph type="body" sz="quarter" idx="15"/>
          </p:nvPr>
        </p:nvSpPr>
        <p:spPr>
          <a:xfrm>
            <a:off x="407989" y="2636912"/>
            <a:ext cx="3436436" cy="576000"/>
          </a:xfrm>
          <a:noFill/>
        </p:spPr>
        <p:txBody>
          <a:bodyPr lIns="0" tIns="0" rIns="0" bIns="0" anchor="ctr"/>
          <a:lstStyle>
            <a:lvl1pPr algn="ctr">
              <a:defRPr sz="2400">
                <a:solidFill>
                  <a:schemeClr val="tx1"/>
                </a:solidFill>
              </a:defRPr>
            </a:lvl1pPr>
          </a:lstStyle>
          <a:p>
            <a:pPr lvl="0"/>
            <a:r>
              <a:rPr lang="de-DE"/>
              <a:t>Mastertextformat bearbeiten</a:t>
            </a:r>
          </a:p>
        </p:txBody>
      </p:sp>
      <p:sp>
        <p:nvSpPr>
          <p:cNvPr id="11" name="Textplatzhalter 11">
            <a:extLst>
              <a:ext uri="{FF2B5EF4-FFF2-40B4-BE49-F238E27FC236}">
                <a16:creationId xmlns:a16="http://schemas.microsoft.com/office/drawing/2014/main" id="{76D76EA9-2CB9-A7F7-4C30-E60707909D4D}"/>
              </a:ext>
            </a:extLst>
          </p:cNvPr>
          <p:cNvSpPr>
            <a:spLocks noGrp="1"/>
          </p:cNvSpPr>
          <p:nvPr>
            <p:ph type="body" sz="quarter" idx="16"/>
          </p:nvPr>
        </p:nvSpPr>
        <p:spPr>
          <a:xfrm>
            <a:off x="4367214" y="2636912"/>
            <a:ext cx="3439610" cy="576000"/>
          </a:xfrm>
          <a:noFill/>
        </p:spPr>
        <p:txBody>
          <a:bodyPr lIns="0" tIns="0" rIns="0" bIns="0" anchor="ctr"/>
          <a:lstStyle>
            <a:lvl1pPr algn="ctr">
              <a:defRPr sz="2400">
                <a:solidFill>
                  <a:schemeClr val="tx1"/>
                </a:solidFill>
              </a:defRPr>
            </a:lvl1pPr>
          </a:lstStyle>
          <a:p>
            <a:pPr lvl="0"/>
            <a:r>
              <a:rPr lang="de-DE"/>
              <a:t>Mastertextformat bearbeiten</a:t>
            </a:r>
          </a:p>
        </p:txBody>
      </p:sp>
      <p:sp>
        <p:nvSpPr>
          <p:cNvPr id="13" name="Textplatzhalter 11">
            <a:extLst>
              <a:ext uri="{FF2B5EF4-FFF2-40B4-BE49-F238E27FC236}">
                <a16:creationId xmlns:a16="http://schemas.microsoft.com/office/drawing/2014/main" id="{CB100DF5-301B-3793-6A82-761A31A934F0}"/>
              </a:ext>
            </a:extLst>
          </p:cNvPr>
          <p:cNvSpPr>
            <a:spLocks noGrp="1"/>
          </p:cNvSpPr>
          <p:nvPr>
            <p:ph type="body" sz="quarter" idx="17"/>
          </p:nvPr>
        </p:nvSpPr>
        <p:spPr>
          <a:xfrm>
            <a:off x="8328026" y="2636912"/>
            <a:ext cx="3455987" cy="576000"/>
          </a:xfrm>
          <a:noFill/>
        </p:spPr>
        <p:txBody>
          <a:bodyPr lIns="0" tIns="0" rIns="0" bIns="0" anchor="ctr"/>
          <a:lstStyle>
            <a:lvl1pPr algn="ctr">
              <a:defRPr sz="2400">
                <a:solidFill>
                  <a:schemeClr val="tx1"/>
                </a:solidFill>
              </a:defRPr>
            </a:lvl1pPr>
          </a:lstStyle>
          <a:p>
            <a:pPr lvl="0"/>
            <a:r>
              <a:rPr lang="de-DE"/>
              <a:t>Mastertextformat bearbeiten</a:t>
            </a:r>
          </a:p>
        </p:txBody>
      </p:sp>
      <p:sp>
        <p:nvSpPr>
          <p:cNvPr id="14" name="Textplatzhalter 7">
            <a:extLst>
              <a:ext uri="{FF2B5EF4-FFF2-40B4-BE49-F238E27FC236}">
                <a16:creationId xmlns:a16="http://schemas.microsoft.com/office/drawing/2014/main" id="{423B5028-D3A9-46FC-0AC4-96612BEBA9CE}"/>
              </a:ext>
            </a:extLst>
          </p:cNvPr>
          <p:cNvSpPr>
            <a:spLocks noGrp="1"/>
          </p:cNvSpPr>
          <p:nvPr>
            <p:ph type="body" sz="quarter" idx="18" hasCustomPrompt="1"/>
          </p:nvPr>
        </p:nvSpPr>
        <p:spPr>
          <a:xfrm>
            <a:off x="407368" y="6453336"/>
            <a:ext cx="6480795" cy="191939"/>
          </a:xfrm>
        </p:spPr>
        <p:txBody>
          <a:bodyPr anchor="b"/>
          <a:lstStyle>
            <a:lvl1pPr>
              <a:defRPr sz="800">
                <a:solidFill>
                  <a:schemeClr val="tx2"/>
                </a:solidFill>
              </a:defRPr>
            </a:lvl1pPr>
          </a:lstStyle>
          <a:p>
            <a:pPr lvl="0"/>
            <a:r>
              <a:rPr lang="de-DE"/>
              <a:t>Referenzen</a:t>
            </a:r>
          </a:p>
        </p:txBody>
      </p:sp>
      <p:sp>
        <p:nvSpPr>
          <p:cNvPr id="16" name="Bildplatzhalter 15">
            <a:extLst>
              <a:ext uri="{FF2B5EF4-FFF2-40B4-BE49-F238E27FC236}">
                <a16:creationId xmlns:a16="http://schemas.microsoft.com/office/drawing/2014/main" id="{98EA7AD8-6361-6E68-08C1-1EBA1F052862}"/>
              </a:ext>
            </a:extLst>
          </p:cNvPr>
          <p:cNvSpPr>
            <a:spLocks noGrp="1"/>
          </p:cNvSpPr>
          <p:nvPr>
            <p:ph type="pic" sz="quarter" idx="19"/>
          </p:nvPr>
        </p:nvSpPr>
        <p:spPr>
          <a:xfrm>
            <a:off x="407989" y="1485263"/>
            <a:ext cx="3452990" cy="935561"/>
          </a:xfrm>
        </p:spPr>
        <p:txBody>
          <a:bodyPr/>
          <a:lstStyle/>
          <a:p>
            <a:endParaRPr lang="de-DE"/>
          </a:p>
        </p:txBody>
      </p:sp>
      <p:sp>
        <p:nvSpPr>
          <p:cNvPr id="17" name="Bildplatzhalter 15">
            <a:extLst>
              <a:ext uri="{FF2B5EF4-FFF2-40B4-BE49-F238E27FC236}">
                <a16:creationId xmlns:a16="http://schemas.microsoft.com/office/drawing/2014/main" id="{A0EDB4E7-5600-B559-5191-D31AD449C477}"/>
              </a:ext>
            </a:extLst>
          </p:cNvPr>
          <p:cNvSpPr>
            <a:spLocks noGrp="1"/>
          </p:cNvSpPr>
          <p:nvPr>
            <p:ph type="pic" sz="quarter" idx="20"/>
          </p:nvPr>
        </p:nvSpPr>
        <p:spPr>
          <a:xfrm>
            <a:off x="4368622" y="1485263"/>
            <a:ext cx="3455986" cy="935561"/>
          </a:xfrm>
        </p:spPr>
        <p:txBody>
          <a:bodyPr/>
          <a:lstStyle/>
          <a:p>
            <a:endParaRPr lang="de-DE"/>
          </a:p>
        </p:txBody>
      </p:sp>
      <p:sp>
        <p:nvSpPr>
          <p:cNvPr id="18" name="Bildplatzhalter 15">
            <a:extLst>
              <a:ext uri="{FF2B5EF4-FFF2-40B4-BE49-F238E27FC236}">
                <a16:creationId xmlns:a16="http://schemas.microsoft.com/office/drawing/2014/main" id="{EDC251EE-A53C-24B8-F456-B24F8049F328}"/>
              </a:ext>
            </a:extLst>
          </p:cNvPr>
          <p:cNvSpPr>
            <a:spLocks noGrp="1"/>
          </p:cNvSpPr>
          <p:nvPr>
            <p:ph type="pic" sz="quarter" idx="21"/>
          </p:nvPr>
        </p:nvSpPr>
        <p:spPr>
          <a:xfrm>
            <a:off x="8327368" y="1485263"/>
            <a:ext cx="3456000" cy="935561"/>
          </a:xfrm>
        </p:spPr>
        <p:txBody>
          <a:bodyPr/>
          <a:lstStyle/>
          <a:p>
            <a:endParaRPr lang="de-DE"/>
          </a:p>
        </p:txBody>
      </p:sp>
    </p:spTree>
    <p:extLst>
      <p:ext uri="{BB962C8B-B14F-4D97-AF65-F5344CB8AC3E}">
        <p14:creationId xmlns:p14="http://schemas.microsoft.com/office/powerpoint/2010/main" val="4184176690"/>
      </p:ext>
    </p:extLst>
  </p:cSld>
  <p:clrMapOvr>
    <a:masterClrMapping/>
  </p:clrMapOvr>
  <p:extLst>
    <p:ext uri="{DCECCB84-F9BA-43D5-87BE-67443E8EF086}">
      <p15:sldGuideLst xmlns:p15="http://schemas.microsoft.com/office/powerpoint/2012/main">
        <p15:guide id="1" pos="2751">
          <p15:clr>
            <a:srgbClr val="FBAE40"/>
          </p15:clr>
        </p15:guide>
        <p15:guide id="2" pos="2434">
          <p15:clr>
            <a:srgbClr val="FBAE40"/>
          </p15:clr>
        </p15:guide>
        <p15:guide id="3" pos="4929">
          <p15:clr>
            <a:srgbClr val="FBAE40"/>
          </p15:clr>
        </p15:guide>
        <p15:guide id="4" pos="5246">
          <p15:clr>
            <a:srgbClr val="FBAE40"/>
          </p15:clr>
        </p15:guide>
        <p15:guide id="5" pos="5088">
          <p15:clr>
            <a:srgbClr val="FBAE40"/>
          </p15:clr>
        </p15:guide>
        <p15:guide id="6" pos="2592">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und Bild quer">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313089C4-1189-4FC5-9AEC-02698D0C2811}" type="datetime1">
              <a:rPr lang="de-DE" smtClean="0"/>
              <a:t>01.10.2025</a:t>
            </a:fld>
            <a:endParaRPr lang="de-CH"/>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a:t>UZH CLFW</a:t>
            </a:r>
            <a:endParaRPr lang="de-CH"/>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de-CH" smtClean="0"/>
              <a:pPr/>
              <a:t>‹#›</a:t>
            </a:fld>
            <a:endParaRPr lang="de-CH"/>
          </a:p>
        </p:txBody>
      </p:sp>
      <p:sp>
        <p:nvSpPr>
          <p:cNvPr id="7" name="Titel 6">
            <a:extLst>
              <a:ext uri="{FF2B5EF4-FFF2-40B4-BE49-F238E27FC236}">
                <a16:creationId xmlns:a16="http://schemas.microsoft.com/office/drawing/2014/main" id="{FA845876-4737-DE51-1D11-D607570C9DA4}"/>
              </a:ext>
            </a:extLst>
          </p:cNvPr>
          <p:cNvSpPr>
            <a:spLocks noGrp="1"/>
          </p:cNvSpPr>
          <p:nvPr>
            <p:ph type="title"/>
          </p:nvPr>
        </p:nvSpPr>
        <p:spPr/>
        <p:txBody>
          <a:bodyPr/>
          <a:lstStyle/>
          <a:p>
            <a:r>
              <a:rPr lang="de-DE"/>
              <a:t>Mastertitelformat bearbeiten</a:t>
            </a:r>
            <a:endParaRPr lang="de-CH"/>
          </a:p>
        </p:txBody>
      </p:sp>
      <p:sp>
        <p:nvSpPr>
          <p:cNvPr id="2" name="Inhaltsplatzhalter 2">
            <a:extLst>
              <a:ext uri="{FF2B5EF4-FFF2-40B4-BE49-F238E27FC236}">
                <a16:creationId xmlns:a16="http://schemas.microsoft.com/office/drawing/2014/main" id="{01257076-966C-79A6-FC4B-8C42DE41FF95}"/>
              </a:ext>
            </a:extLst>
          </p:cNvPr>
          <p:cNvSpPr>
            <a:spLocks noGrp="1"/>
          </p:cNvSpPr>
          <p:nvPr>
            <p:ph idx="13" hasCustomPrompt="1"/>
          </p:nvPr>
        </p:nvSpPr>
        <p:spPr>
          <a:xfrm>
            <a:off x="8328222" y="1485264"/>
            <a:ext cx="3456001" cy="4320000"/>
          </a:xfrm>
        </p:spPr>
        <p:txBody>
          <a:bodyPr/>
          <a:lstStyle/>
          <a:p>
            <a:pPr lvl="0"/>
            <a:r>
              <a:rPr lang="de-DE"/>
              <a:t>Textmasterformat bearbeiten</a:t>
            </a:r>
          </a:p>
          <a:p>
            <a:pPr lvl="1"/>
            <a:r>
              <a:rPr lang="de-DE"/>
              <a:t>Zweite </a:t>
            </a:r>
            <a:r>
              <a:rPr lang="de-CH" noProof="0"/>
              <a:t>Ebene</a:t>
            </a:r>
          </a:p>
          <a:p>
            <a:pPr lvl="2"/>
            <a:r>
              <a:rPr lang="de-DE"/>
              <a:t>Dritte Ebene</a:t>
            </a:r>
          </a:p>
          <a:p>
            <a:pPr lvl="3"/>
            <a:r>
              <a:rPr lang="de-DE"/>
              <a:t>Vierte Ebene</a:t>
            </a:r>
          </a:p>
          <a:p>
            <a:pPr lvl="4"/>
            <a:r>
              <a:rPr lang="de-DE"/>
              <a:t>Fünfte Ebene</a:t>
            </a:r>
            <a:endParaRPr lang="de-CH"/>
          </a:p>
        </p:txBody>
      </p:sp>
      <p:sp>
        <p:nvSpPr>
          <p:cNvPr id="10" name="Bildplatzhalter 9">
            <a:extLst>
              <a:ext uri="{FF2B5EF4-FFF2-40B4-BE49-F238E27FC236}">
                <a16:creationId xmlns:a16="http://schemas.microsoft.com/office/drawing/2014/main" id="{A10B3D5D-A6DD-4EFD-098C-0CF232EC120C}"/>
              </a:ext>
            </a:extLst>
          </p:cNvPr>
          <p:cNvSpPr>
            <a:spLocks noGrp="1"/>
          </p:cNvSpPr>
          <p:nvPr>
            <p:ph type="pic" sz="quarter" idx="14"/>
          </p:nvPr>
        </p:nvSpPr>
        <p:spPr>
          <a:xfrm>
            <a:off x="0" y="1485676"/>
            <a:ext cx="7824609" cy="5372324"/>
          </a:xfrm>
        </p:spPr>
        <p:txBody>
          <a:bodyPr/>
          <a:lstStyle/>
          <a:p>
            <a:endParaRPr lang="de-CH"/>
          </a:p>
        </p:txBody>
      </p:sp>
      <p:sp>
        <p:nvSpPr>
          <p:cNvPr id="3" name="Textplatzhalter 7">
            <a:extLst>
              <a:ext uri="{FF2B5EF4-FFF2-40B4-BE49-F238E27FC236}">
                <a16:creationId xmlns:a16="http://schemas.microsoft.com/office/drawing/2014/main" id="{F1DF940A-C960-A75E-8147-AE3BB27A9F18}"/>
              </a:ext>
            </a:extLst>
          </p:cNvPr>
          <p:cNvSpPr>
            <a:spLocks noGrp="1"/>
          </p:cNvSpPr>
          <p:nvPr>
            <p:ph type="body" sz="quarter" idx="15" hasCustomPrompt="1"/>
          </p:nvPr>
        </p:nvSpPr>
        <p:spPr>
          <a:xfrm>
            <a:off x="407368" y="6453336"/>
            <a:ext cx="6480795" cy="191939"/>
          </a:xfrm>
        </p:spPr>
        <p:txBody>
          <a:bodyPr anchor="b"/>
          <a:lstStyle>
            <a:lvl1pPr>
              <a:defRPr sz="800">
                <a:solidFill>
                  <a:schemeClr val="tx2"/>
                </a:solidFill>
              </a:defRPr>
            </a:lvl1pPr>
          </a:lstStyle>
          <a:p>
            <a:pPr lvl="0"/>
            <a:r>
              <a:rPr lang="de-DE"/>
              <a:t>Referenzen</a:t>
            </a:r>
          </a:p>
        </p:txBody>
      </p:sp>
    </p:spTree>
    <p:extLst>
      <p:ext uri="{BB962C8B-B14F-4D97-AF65-F5344CB8AC3E}">
        <p14:creationId xmlns:p14="http://schemas.microsoft.com/office/powerpoint/2010/main" val="175070750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und Bild hoch">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50CFC24-0FCF-4468-B5DF-9E83FAB6F004}" type="datetime1">
              <a:rPr lang="de-DE" smtClean="0"/>
              <a:t>01.10.2025</a:t>
            </a:fld>
            <a:endParaRPr lang="de-CH"/>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a:t>UZH CLFW</a:t>
            </a:r>
            <a:endParaRPr lang="de-CH"/>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de-CH" smtClean="0"/>
              <a:pPr/>
              <a:t>‹#›</a:t>
            </a:fld>
            <a:endParaRPr lang="de-CH"/>
          </a:p>
        </p:txBody>
      </p:sp>
      <p:sp>
        <p:nvSpPr>
          <p:cNvPr id="7" name="Titel 6">
            <a:extLst>
              <a:ext uri="{FF2B5EF4-FFF2-40B4-BE49-F238E27FC236}">
                <a16:creationId xmlns:a16="http://schemas.microsoft.com/office/drawing/2014/main" id="{FA845876-4737-DE51-1D11-D607570C9DA4}"/>
              </a:ext>
            </a:extLst>
          </p:cNvPr>
          <p:cNvSpPr>
            <a:spLocks noGrp="1"/>
          </p:cNvSpPr>
          <p:nvPr>
            <p:ph type="title"/>
          </p:nvPr>
        </p:nvSpPr>
        <p:spPr>
          <a:xfrm>
            <a:off x="6311366" y="476784"/>
            <a:ext cx="5472001" cy="576000"/>
          </a:xfrm>
        </p:spPr>
        <p:txBody>
          <a:bodyPr/>
          <a:lstStyle/>
          <a:p>
            <a:r>
              <a:rPr lang="de-DE"/>
              <a:t>Mastertitelformat bearbeiten</a:t>
            </a:r>
            <a:endParaRPr lang="de-CH"/>
          </a:p>
        </p:txBody>
      </p:sp>
      <p:sp>
        <p:nvSpPr>
          <p:cNvPr id="2" name="Inhaltsplatzhalter 2">
            <a:extLst>
              <a:ext uri="{FF2B5EF4-FFF2-40B4-BE49-F238E27FC236}">
                <a16:creationId xmlns:a16="http://schemas.microsoft.com/office/drawing/2014/main" id="{01257076-966C-79A6-FC4B-8C42DE41FF95}"/>
              </a:ext>
            </a:extLst>
          </p:cNvPr>
          <p:cNvSpPr>
            <a:spLocks noGrp="1"/>
          </p:cNvSpPr>
          <p:nvPr>
            <p:ph idx="13" hasCustomPrompt="1"/>
          </p:nvPr>
        </p:nvSpPr>
        <p:spPr>
          <a:xfrm>
            <a:off x="6312630" y="1485264"/>
            <a:ext cx="5472001" cy="4320000"/>
          </a:xfrm>
        </p:spPr>
        <p:txBody>
          <a:bodyPr/>
          <a:lstStyle/>
          <a:p>
            <a:pPr lvl="0"/>
            <a:r>
              <a:rPr lang="de-DE"/>
              <a:t>Textmasterformat bearbeiten</a:t>
            </a:r>
          </a:p>
          <a:p>
            <a:pPr lvl="1"/>
            <a:r>
              <a:rPr lang="de-DE"/>
              <a:t>Zweite </a:t>
            </a:r>
            <a:r>
              <a:rPr lang="de-CH" noProof="0"/>
              <a:t>Ebene</a:t>
            </a:r>
          </a:p>
          <a:p>
            <a:pPr lvl="2"/>
            <a:r>
              <a:rPr lang="de-DE"/>
              <a:t>Dritte Ebene</a:t>
            </a:r>
          </a:p>
          <a:p>
            <a:pPr lvl="3"/>
            <a:r>
              <a:rPr lang="de-DE"/>
              <a:t>Vierte Ebene</a:t>
            </a:r>
          </a:p>
          <a:p>
            <a:pPr lvl="4"/>
            <a:r>
              <a:rPr lang="de-DE"/>
              <a:t>Fünfte Ebene</a:t>
            </a:r>
            <a:endParaRPr lang="de-CH"/>
          </a:p>
        </p:txBody>
      </p:sp>
      <p:sp>
        <p:nvSpPr>
          <p:cNvPr id="8" name="Bildplatzhalter 9">
            <a:extLst>
              <a:ext uri="{FF2B5EF4-FFF2-40B4-BE49-F238E27FC236}">
                <a16:creationId xmlns:a16="http://schemas.microsoft.com/office/drawing/2014/main" id="{E5D093CB-9B93-D2F7-D69D-0EF24A647A0E}"/>
              </a:ext>
            </a:extLst>
          </p:cNvPr>
          <p:cNvSpPr>
            <a:spLocks noGrp="1"/>
          </p:cNvSpPr>
          <p:nvPr>
            <p:ph type="pic" sz="quarter" idx="14"/>
          </p:nvPr>
        </p:nvSpPr>
        <p:spPr>
          <a:xfrm>
            <a:off x="1" y="0"/>
            <a:ext cx="5879367" cy="6858000"/>
          </a:xfrm>
        </p:spPr>
        <p:txBody>
          <a:bodyPr/>
          <a:lstStyle/>
          <a:p>
            <a:endParaRPr lang="de-CH"/>
          </a:p>
        </p:txBody>
      </p:sp>
      <p:sp>
        <p:nvSpPr>
          <p:cNvPr id="3" name="Textplatzhalter 7">
            <a:extLst>
              <a:ext uri="{FF2B5EF4-FFF2-40B4-BE49-F238E27FC236}">
                <a16:creationId xmlns:a16="http://schemas.microsoft.com/office/drawing/2014/main" id="{AE0A719E-88E2-1564-7CB7-9459B0860D9A}"/>
              </a:ext>
            </a:extLst>
          </p:cNvPr>
          <p:cNvSpPr>
            <a:spLocks noGrp="1"/>
          </p:cNvSpPr>
          <p:nvPr>
            <p:ph type="body" sz="quarter" idx="15" hasCustomPrompt="1"/>
          </p:nvPr>
        </p:nvSpPr>
        <p:spPr>
          <a:xfrm>
            <a:off x="407368" y="6453336"/>
            <a:ext cx="6480795" cy="191939"/>
          </a:xfrm>
        </p:spPr>
        <p:txBody>
          <a:bodyPr anchor="b"/>
          <a:lstStyle>
            <a:lvl1pPr>
              <a:defRPr sz="800">
                <a:solidFill>
                  <a:schemeClr val="tx2"/>
                </a:solidFill>
              </a:defRPr>
            </a:lvl1pPr>
          </a:lstStyle>
          <a:p>
            <a:pPr lvl="0"/>
            <a:r>
              <a:rPr lang="de-DE"/>
              <a:t>Referenzen</a:t>
            </a:r>
          </a:p>
        </p:txBody>
      </p:sp>
    </p:spTree>
    <p:extLst>
      <p:ext uri="{BB962C8B-B14F-4D97-AF65-F5344CB8AC3E}">
        <p14:creationId xmlns:p14="http://schemas.microsoft.com/office/powerpoint/2010/main" val="268006807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links/rechts">
    <p:spTree>
      <p:nvGrpSpPr>
        <p:cNvPr id="1" name=""/>
        <p:cNvGrpSpPr/>
        <p:nvPr/>
      </p:nvGrpSpPr>
      <p:grpSpPr>
        <a:xfrm>
          <a:off x="0" y="0"/>
          <a:ext cx="0" cy="0"/>
          <a:chOff x="0" y="0"/>
          <a:chExt cx="0" cy="0"/>
        </a:xfrm>
      </p:grpSpPr>
      <p:pic>
        <p:nvPicPr>
          <p:cNvPr id="8" name="Picture 8">
            <a:extLst>
              <a:ext uri="{FF2B5EF4-FFF2-40B4-BE49-F238E27FC236}">
                <a16:creationId xmlns:a16="http://schemas.microsoft.com/office/drawing/2014/main" id="{A70E2355-294D-5866-A5E8-B2187E700C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b="44764"/>
          <a:stretch/>
        </p:blipFill>
        <p:spPr>
          <a:xfrm rot="10800000">
            <a:off x="5375920" y="-99393"/>
            <a:ext cx="2993635" cy="6984776"/>
          </a:xfrm>
          <a:prstGeom prst="rect">
            <a:avLst/>
          </a:prstGeom>
        </p:spPr>
      </p:pic>
      <p:sp>
        <p:nvSpPr>
          <p:cNvPr id="3" name="Inhaltsplatzhalter 2"/>
          <p:cNvSpPr>
            <a:spLocks noGrp="1"/>
          </p:cNvSpPr>
          <p:nvPr>
            <p:ph idx="1" hasCustomPrompt="1"/>
          </p:nvPr>
        </p:nvSpPr>
        <p:spPr>
          <a:xfrm>
            <a:off x="407368" y="1485264"/>
            <a:ext cx="5472000" cy="4320000"/>
          </a:xfrm>
        </p:spPr>
        <p:txBody>
          <a:bodyPr/>
          <a:lstStyle/>
          <a:p>
            <a:pPr lvl="0"/>
            <a:r>
              <a:rPr lang="de-DE"/>
              <a:t>Textmasterformat bearbeiten</a:t>
            </a:r>
          </a:p>
          <a:p>
            <a:pPr lvl="1"/>
            <a:r>
              <a:rPr lang="de-DE"/>
              <a:t>Zweite </a:t>
            </a:r>
            <a:r>
              <a:rPr lang="de-CH" noProof="0"/>
              <a:t>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3DF8535-AF30-4156-BECA-BDAD72D033BC}" type="datetime1">
              <a:rPr lang="de-DE" smtClean="0"/>
              <a:t>01.10.2025</a:t>
            </a:fld>
            <a:endParaRPr lang="de-CH"/>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a:t>UZH CLFW</a:t>
            </a:r>
            <a:endParaRPr lang="de-CH"/>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de-CH" smtClean="0"/>
              <a:pPr/>
              <a:t>‹#›</a:t>
            </a:fld>
            <a:endParaRPr lang="de-CH"/>
          </a:p>
        </p:txBody>
      </p:sp>
      <p:sp>
        <p:nvSpPr>
          <p:cNvPr id="7" name="Titel 6">
            <a:extLst>
              <a:ext uri="{FF2B5EF4-FFF2-40B4-BE49-F238E27FC236}">
                <a16:creationId xmlns:a16="http://schemas.microsoft.com/office/drawing/2014/main" id="{FA845876-4737-DE51-1D11-D607570C9DA4}"/>
              </a:ext>
            </a:extLst>
          </p:cNvPr>
          <p:cNvSpPr>
            <a:spLocks noGrp="1"/>
          </p:cNvSpPr>
          <p:nvPr>
            <p:ph type="title"/>
          </p:nvPr>
        </p:nvSpPr>
        <p:spPr>
          <a:xfrm>
            <a:off x="407368" y="476784"/>
            <a:ext cx="5472000" cy="576000"/>
          </a:xfrm>
        </p:spPr>
        <p:txBody>
          <a:bodyPr/>
          <a:lstStyle/>
          <a:p>
            <a:r>
              <a:rPr lang="de-DE"/>
              <a:t>Mastertitelformat bearbeiten</a:t>
            </a:r>
            <a:endParaRPr lang="de-CH"/>
          </a:p>
        </p:txBody>
      </p:sp>
      <p:sp>
        <p:nvSpPr>
          <p:cNvPr id="2" name="Inhaltsplatzhalter 2">
            <a:extLst>
              <a:ext uri="{FF2B5EF4-FFF2-40B4-BE49-F238E27FC236}">
                <a16:creationId xmlns:a16="http://schemas.microsoft.com/office/drawing/2014/main" id="{01257076-966C-79A6-FC4B-8C42DE41FF95}"/>
              </a:ext>
            </a:extLst>
          </p:cNvPr>
          <p:cNvSpPr>
            <a:spLocks noGrp="1"/>
          </p:cNvSpPr>
          <p:nvPr>
            <p:ph idx="13" hasCustomPrompt="1"/>
          </p:nvPr>
        </p:nvSpPr>
        <p:spPr>
          <a:xfrm>
            <a:off x="6311901" y="1485264"/>
            <a:ext cx="5472732" cy="4320000"/>
          </a:xfrm>
        </p:spPr>
        <p:txBody>
          <a:bodyPr/>
          <a:lstStyle/>
          <a:p>
            <a:pPr lvl="0"/>
            <a:r>
              <a:rPr lang="de-DE"/>
              <a:t>Textmasterformat bearbeiten</a:t>
            </a:r>
          </a:p>
          <a:p>
            <a:pPr lvl="1"/>
            <a:r>
              <a:rPr lang="de-DE"/>
              <a:t>Zweite </a:t>
            </a:r>
            <a:r>
              <a:rPr lang="de-CH" noProof="0"/>
              <a:t>Ebene</a:t>
            </a:r>
          </a:p>
          <a:p>
            <a:pPr lvl="2"/>
            <a:r>
              <a:rPr lang="de-DE"/>
              <a:t>Dritte Ebene</a:t>
            </a:r>
          </a:p>
          <a:p>
            <a:pPr lvl="3"/>
            <a:r>
              <a:rPr lang="de-DE"/>
              <a:t>Vierte Ebene</a:t>
            </a:r>
          </a:p>
          <a:p>
            <a:pPr lvl="4"/>
            <a:r>
              <a:rPr lang="de-DE"/>
              <a:t>Fünfte Ebene</a:t>
            </a:r>
            <a:endParaRPr lang="de-CH"/>
          </a:p>
        </p:txBody>
      </p:sp>
      <p:sp>
        <p:nvSpPr>
          <p:cNvPr id="10" name="Textplatzhalter 9">
            <a:extLst>
              <a:ext uri="{FF2B5EF4-FFF2-40B4-BE49-F238E27FC236}">
                <a16:creationId xmlns:a16="http://schemas.microsoft.com/office/drawing/2014/main" id="{678971A7-95C1-24A6-7E53-7394D31ABF7F}"/>
              </a:ext>
            </a:extLst>
          </p:cNvPr>
          <p:cNvSpPr>
            <a:spLocks noGrp="1"/>
          </p:cNvSpPr>
          <p:nvPr>
            <p:ph type="body" sz="quarter" idx="14"/>
          </p:nvPr>
        </p:nvSpPr>
        <p:spPr>
          <a:xfrm>
            <a:off x="6312013" y="476250"/>
            <a:ext cx="5472000" cy="576263"/>
          </a:xfrm>
        </p:spPr>
        <p:txBody>
          <a:bodyPr/>
          <a:lstStyle>
            <a:lvl1pPr>
              <a:defRPr sz="3200">
                <a:latin typeface="+mj-lt"/>
              </a:defRPr>
            </a:lvl1pPr>
          </a:lstStyle>
          <a:p>
            <a:pPr lvl="0"/>
            <a:r>
              <a:rPr lang="de-DE"/>
              <a:t>Mastertextformat bearbeiten</a:t>
            </a:r>
          </a:p>
        </p:txBody>
      </p:sp>
      <p:sp>
        <p:nvSpPr>
          <p:cNvPr id="9" name="Textplatzhalter 7">
            <a:extLst>
              <a:ext uri="{FF2B5EF4-FFF2-40B4-BE49-F238E27FC236}">
                <a16:creationId xmlns:a16="http://schemas.microsoft.com/office/drawing/2014/main" id="{860C0751-6CB8-D5ED-2BD8-FC3B5677754F}"/>
              </a:ext>
            </a:extLst>
          </p:cNvPr>
          <p:cNvSpPr>
            <a:spLocks noGrp="1"/>
          </p:cNvSpPr>
          <p:nvPr>
            <p:ph type="body" sz="quarter" idx="15" hasCustomPrompt="1"/>
          </p:nvPr>
        </p:nvSpPr>
        <p:spPr>
          <a:xfrm>
            <a:off x="407369" y="6453336"/>
            <a:ext cx="5472000" cy="191939"/>
          </a:xfrm>
        </p:spPr>
        <p:txBody>
          <a:bodyPr anchor="b"/>
          <a:lstStyle>
            <a:lvl1pPr>
              <a:defRPr sz="800">
                <a:solidFill>
                  <a:schemeClr val="tx2"/>
                </a:solidFill>
              </a:defRPr>
            </a:lvl1pPr>
          </a:lstStyle>
          <a:p>
            <a:pPr lvl="0"/>
            <a:r>
              <a:rPr lang="de-DE"/>
              <a:t>Referenzen</a:t>
            </a:r>
          </a:p>
        </p:txBody>
      </p:sp>
    </p:spTree>
    <p:extLst>
      <p:ext uri="{BB962C8B-B14F-4D97-AF65-F5344CB8AC3E}">
        <p14:creationId xmlns:p14="http://schemas.microsoft.com/office/powerpoint/2010/main" val="952531878"/>
      </p:ext>
    </p:extLst>
  </p:cSld>
  <p:clrMapOvr>
    <a:masterClrMapping/>
  </p:clrMapOvr>
  <p:extLst>
    <p:ext uri="{DCECCB84-F9BA-43D5-87BE-67443E8EF086}">
      <p15:sldGuideLst xmlns:p15="http://schemas.microsoft.com/office/powerpoint/2012/main">
        <p15:guide id="1" pos="3704">
          <p15:clr>
            <a:srgbClr val="FBAE40"/>
          </p15:clr>
        </p15:guide>
        <p15:guide id="2" pos="397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2b">
    <p:bg>
      <p:bgPr>
        <a:solidFill>
          <a:schemeClr val="bg1"/>
        </a:solidFill>
        <a:effectLst/>
      </p:bgPr>
    </p:bg>
    <p:spTree>
      <p:nvGrpSpPr>
        <p:cNvPr id="1" name=""/>
        <p:cNvGrpSpPr/>
        <p:nvPr/>
      </p:nvGrpSpPr>
      <p:grpSpPr>
        <a:xfrm>
          <a:off x="0" y="0"/>
          <a:ext cx="0" cy="0"/>
          <a:chOff x="0" y="0"/>
          <a:chExt cx="0" cy="0"/>
        </a:xfrm>
      </p:grpSpPr>
      <p:pic>
        <p:nvPicPr>
          <p:cNvPr id="2" name="Grafik 18">
            <a:extLst>
              <a:ext uri="{FF2B5EF4-FFF2-40B4-BE49-F238E27FC236}">
                <a16:creationId xmlns:a16="http://schemas.microsoft.com/office/drawing/2014/main" id="{ACD3EEB4-0EAB-65F4-0ACB-26872B4E96C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3" r="13"/>
          <a:stretch/>
        </p:blipFill>
        <p:spPr>
          <a:xfrm rot="4532264">
            <a:off x="3918244" y="-6215756"/>
            <a:ext cx="10116000" cy="10328400"/>
          </a:xfrm>
          <a:prstGeom prst="rect">
            <a:avLst/>
          </a:prstGeom>
        </p:spPr>
      </p:pic>
      <p:pic>
        <p:nvPicPr>
          <p:cNvPr id="3" name="Grafik 18">
            <a:extLst>
              <a:ext uri="{FF2B5EF4-FFF2-40B4-BE49-F238E27FC236}">
                <a16:creationId xmlns:a16="http://schemas.microsoft.com/office/drawing/2014/main" id="{C1A02B24-2182-DDB3-D229-9EFC259DE01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3" r="13"/>
          <a:stretch/>
        </p:blipFill>
        <p:spPr>
          <a:xfrm rot="3767366">
            <a:off x="6186510" y="1692166"/>
            <a:ext cx="10116000" cy="10328400"/>
          </a:xfrm>
          <a:prstGeom prst="rect">
            <a:avLst/>
          </a:prstGeom>
        </p:spPr>
      </p:pic>
      <p:sp>
        <p:nvSpPr>
          <p:cNvPr id="7" name="Titel 6">
            <a:extLst>
              <a:ext uri="{FF2B5EF4-FFF2-40B4-BE49-F238E27FC236}">
                <a16:creationId xmlns:a16="http://schemas.microsoft.com/office/drawing/2014/main" id="{F8E40A89-A487-2A7A-53ED-1234ADFF8578}"/>
              </a:ext>
            </a:extLst>
          </p:cNvPr>
          <p:cNvSpPr>
            <a:spLocks noGrp="1"/>
          </p:cNvSpPr>
          <p:nvPr>
            <p:ph type="title" hasCustomPrompt="1"/>
          </p:nvPr>
        </p:nvSpPr>
        <p:spPr>
          <a:xfrm>
            <a:off x="407368" y="2780968"/>
            <a:ext cx="11376000" cy="1944000"/>
          </a:xfrm>
        </p:spPr>
        <p:txBody>
          <a:bodyPr anchor="b"/>
          <a:lstStyle>
            <a:lvl1pPr>
              <a:defRPr sz="5400">
                <a:solidFill>
                  <a:schemeClr val="tx1"/>
                </a:solidFill>
                <a:latin typeface="+mj-lt"/>
              </a:defRPr>
            </a:lvl1pPr>
          </a:lstStyle>
          <a:p>
            <a:r>
              <a:rPr lang="en-US" noProof="0"/>
              <a:t>Mastertitelformat bearbeiten</a:t>
            </a:r>
          </a:p>
        </p:txBody>
      </p:sp>
      <p:sp>
        <p:nvSpPr>
          <p:cNvPr id="11" name="Textplatzhalter 10">
            <a:extLst>
              <a:ext uri="{FF2B5EF4-FFF2-40B4-BE49-F238E27FC236}">
                <a16:creationId xmlns:a16="http://schemas.microsoft.com/office/drawing/2014/main" id="{18E676F6-270B-8868-DF47-892C80E20E4E}"/>
              </a:ext>
            </a:extLst>
          </p:cNvPr>
          <p:cNvSpPr>
            <a:spLocks noGrp="1"/>
          </p:cNvSpPr>
          <p:nvPr>
            <p:ph type="body" sz="quarter" idx="10" hasCustomPrompt="1"/>
          </p:nvPr>
        </p:nvSpPr>
        <p:spPr>
          <a:xfrm>
            <a:off x="408632" y="5373216"/>
            <a:ext cx="8351664" cy="1080000"/>
          </a:xfrm>
        </p:spPr>
        <p:txBody>
          <a:bodyPr anchor="b"/>
          <a:lstStyle>
            <a:lvl1pPr>
              <a:spcAft>
                <a:spcPts val="0"/>
              </a:spcAft>
              <a:defRPr sz="1300" b="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Name Presenter</a:t>
            </a:r>
          </a:p>
          <a:p>
            <a:pPr lvl="0"/>
            <a:r>
              <a:rPr lang="en-US" noProof="0"/>
              <a:t>Additional information</a:t>
            </a:r>
          </a:p>
        </p:txBody>
      </p:sp>
      <p:sp>
        <p:nvSpPr>
          <p:cNvPr id="17" name="Textplatzhalter 10">
            <a:extLst>
              <a:ext uri="{FF2B5EF4-FFF2-40B4-BE49-F238E27FC236}">
                <a16:creationId xmlns:a16="http://schemas.microsoft.com/office/drawing/2014/main" id="{D0430B8C-F89F-DAC5-4EF3-72CFB5D28A06}"/>
              </a:ext>
            </a:extLst>
          </p:cNvPr>
          <p:cNvSpPr>
            <a:spLocks noGrp="1"/>
          </p:cNvSpPr>
          <p:nvPr>
            <p:ph type="body" sz="quarter" idx="11" hasCustomPrompt="1"/>
          </p:nvPr>
        </p:nvSpPr>
        <p:spPr>
          <a:xfrm>
            <a:off x="408632" y="4797192"/>
            <a:ext cx="8351664" cy="360000"/>
          </a:xfrm>
        </p:spPr>
        <p:txBody>
          <a:bodyPr anchor="ctr"/>
          <a:lstStyle>
            <a:lvl1pPr>
              <a:spcAft>
                <a:spcPts val="0"/>
              </a:spcAft>
              <a:defRPr sz="1300">
                <a:solidFill>
                  <a:schemeClr val="tx1"/>
                </a:solidFill>
                <a:latin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Location, Date</a:t>
            </a:r>
          </a:p>
        </p:txBody>
      </p:sp>
      <p:pic>
        <p:nvPicPr>
          <p:cNvPr id="5" name="Grafik 4">
            <a:extLst>
              <a:ext uri="{FF2B5EF4-FFF2-40B4-BE49-F238E27FC236}">
                <a16:creationId xmlns:a16="http://schemas.microsoft.com/office/drawing/2014/main" id="{E7DBA598-CCEB-3637-1633-0D157EC82D85}"/>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07369" y="314155"/>
            <a:ext cx="909361" cy="309600"/>
          </a:xfrm>
          <a:prstGeom prst="rect">
            <a:avLst/>
          </a:prstGeom>
        </p:spPr>
      </p:pic>
      <p:pic>
        <p:nvPicPr>
          <p:cNvPr id="6" name="Grafik 5">
            <a:extLst>
              <a:ext uri="{FF2B5EF4-FFF2-40B4-BE49-F238E27FC236}">
                <a16:creationId xmlns:a16="http://schemas.microsoft.com/office/drawing/2014/main" id="{1AD1E4B8-BCF6-3BF5-F81D-2B28FFC3687D}"/>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451368" y="342008"/>
            <a:ext cx="1332000" cy="254818"/>
          </a:xfrm>
          <a:prstGeom prst="rect">
            <a:avLst/>
          </a:prstGeom>
        </p:spPr>
      </p:pic>
      <p:sp>
        <p:nvSpPr>
          <p:cNvPr id="8" name="Bildplatzhalter 9">
            <a:extLst>
              <a:ext uri="{FF2B5EF4-FFF2-40B4-BE49-F238E27FC236}">
                <a16:creationId xmlns:a16="http://schemas.microsoft.com/office/drawing/2014/main" id="{441D6218-C554-5233-ADA6-9490EAD32608}"/>
              </a:ext>
            </a:extLst>
          </p:cNvPr>
          <p:cNvSpPr>
            <a:spLocks noGrp="1"/>
          </p:cNvSpPr>
          <p:nvPr>
            <p:ph type="pic" sz="quarter" idx="12" hasCustomPrompt="1"/>
          </p:nvPr>
        </p:nvSpPr>
        <p:spPr>
          <a:xfrm>
            <a:off x="9624392" y="5373216"/>
            <a:ext cx="2160072" cy="1080120"/>
          </a:xfrm>
        </p:spPr>
        <p:txBody>
          <a:bodyPr anchor="ctr"/>
          <a:lstStyle>
            <a:lvl1pPr algn="ctr">
              <a:defRPr sz="1000">
                <a:solidFill>
                  <a:schemeClr val="tx1"/>
                </a:solidFill>
              </a:defRPr>
            </a:lvl1pPr>
          </a:lstStyle>
          <a:p>
            <a:r>
              <a:rPr lang="en-US" noProof="0"/>
              <a:t>Partnerlogo</a:t>
            </a:r>
          </a:p>
        </p:txBody>
      </p:sp>
    </p:spTree>
    <p:extLst>
      <p:ext uri="{BB962C8B-B14F-4D97-AF65-F5344CB8AC3E}">
        <p14:creationId xmlns:p14="http://schemas.microsoft.com/office/powerpoint/2010/main" val="191503638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AC31F9E-4158-42D6-B464-4339B5B1E72F}" type="datetime1">
              <a:rPr lang="de-DE" smtClean="0"/>
              <a:t>01.10.2025</a:t>
            </a:fld>
            <a:endParaRPr lang="de-CH"/>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a:t>UZH CLFW</a:t>
            </a:r>
            <a:endParaRPr lang="de-CH"/>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de-CH" smtClean="0"/>
              <a:pPr/>
              <a:t>‹#›</a:t>
            </a:fld>
            <a:endParaRPr lang="de-CH"/>
          </a:p>
        </p:txBody>
      </p:sp>
      <p:sp>
        <p:nvSpPr>
          <p:cNvPr id="7" name="Titel 6">
            <a:extLst>
              <a:ext uri="{FF2B5EF4-FFF2-40B4-BE49-F238E27FC236}">
                <a16:creationId xmlns:a16="http://schemas.microsoft.com/office/drawing/2014/main" id="{FA845876-4737-DE51-1D11-D607570C9DA4}"/>
              </a:ext>
            </a:extLst>
          </p:cNvPr>
          <p:cNvSpPr>
            <a:spLocks noGrp="1"/>
          </p:cNvSpPr>
          <p:nvPr>
            <p:ph type="title"/>
          </p:nvPr>
        </p:nvSpPr>
        <p:spPr/>
        <p:txBody>
          <a:bodyPr/>
          <a:lstStyle/>
          <a:p>
            <a:r>
              <a:rPr lang="de-DE"/>
              <a:t>Mastertitelformat bearbeiten</a:t>
            </a:r>
            <a:endParaRPr lang="de-CH"/>
          </a:p>
        </p:txBody>
      </p:sp>
      <p:sp>
        <p:nvSpPr>
          <p:cNvPr id="2" name="Textplatzhalter 7">
            <a:extLst>
              <a:ext uri="{FF2B5EF4-FFF2-40B4-BE49-F238E27FC236}">
                <a16:creationId xmlns:a16="http://schemas.microsoft.com/office/drawing/2014/main" id="{A2323AA8-525E-A5EC-E123-5C12ECF2E0C9}"/>
              </a:ext>
            </a:extLst>
          </p:cNvPr>
          <p:cNvSpPr>
            <a:spLocks noGrp="1"/>
          </p:cNvSpPr>
          <p:nvPr>
            <p:ph type="body" sz="quarter" idx="13" hasCustomPrompt="1"/>
          </p:nvPr>
        </p:nvSpPr>
        <p:spPr>
          <a:xfrm>
            <a:off x="407368" y="6453336"/>
            <a:ext cx="6480795" cy="191939"/>
          </a:xfrm>
        </p:spPr>
        <p:txBody>
          <a:bodyPr anchor="b"/>
          <a:lstStyle>
            <a:lvl1pPr>
              <a:defRPr sz="800">
                <a:solidFill>
                  <a:schemeClr val="tx2"/>
                </a:solidFill>
              </a:defRPr>
            </a:lvl1pPr>
          </a:lstStyle>
          <a:p>
            <a:pPr lvl="0"/>
            <a:r>
              <a:rPr lang="de-DE"/>
              <a:t>Referenzen</a:t>
            </a:r>
          </a:p>
        </p:txBody>
      </p:sp>
    </p:spTree>
    <p:extLst>
      <p:ext uri="{BB962C8B-B14F-4D97-AF65-F5344CB8AC3E}">
        <p14:creationId xmlns:p14="http://schemas.microsoft.com/office/powerpoint/2010/main" val="1981428939"/>
      </p:ext>
    </p:extLst>
  </p:cSld>
  <p:clrMapOvr>
    <a:masterClrMapping/>
  </p:clrMapOvr>
  <p:extLst>
    <p:ext uri="{DCECCB84-F9BA-43D5-87BE-67443E8EF086}">
      <p15:sldGuideLst xmlns:p15="http://schemas.microsoft.com/office/powerpoint/2012/main">
        <p15:guide id="1" pos="2751">
          <p15:clr>
            <a:srgbClr val="FBAE40"/>
          </p15:clr>
        </p15:guide>
        <p15:guide id="2" pos="2434">
          <p15:clr>
            <a:srgbClr val="FBAE40"/>
          </p15:clr>
        </p15:guide>
        <p15:guide id="3" pos="4929">
          <p15:clr>
            <a:srgbClr val="FBAE40"/>
          </p15:clr>
        </p15:guide>
        <p15:guide id="4" pos="5246">
          <p15:clr>
            <a:srgbClr val="FBAE40"/>
          </p15:clr>
        </p15:guide>
        <p15:guide id="5" pos="3976">
          <p15:clr>
            <a:srgbClr val="FBAE40"/>
          </p15:clr>
        </p15:guide>
        <p15:guide id="6" pos="3704">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84E75BB-61FF-4F7E-9CDB-A5E34775C9B4}"/>
              </a:ext>
            </a:extLst>
          </p:cNvPr>
          <p:cNvSpPr>
            <a:spLocks noGrp="1"/>
          </p:cNvSpPr>
          <p:nvPr>
            <p:ph type="dt" sz="half" idx="10"/>
          </p:nvPr>
        </p:nvSpPr>
        <p:spPr/>
        <p:txBody>
          <a:bodyPr/>
          <a:lstStyle/>
          <a:p>
            <a:fld id="{C8F4A9DC-A673-430A-8283-12B74DF4D28A}" type="datetime1">
              <a:rPr lang="de-DE" smtClean="0"/>
              <a:t>01.10.2025</a:t>
            </a:fld>
            <a:endParaRPr lang="de-CH"/>
          </a:p>
        </p:txBody>
      </p:sp>
      <p:sp>
        <p:nvSpPr>
          <p:cNvPr id="3" name="Fußzeilenplatzhalter 2">
            <a:extLst>
              <a:ext uri="{FF2B5EF4-FFF2-40B4-BE49-F238E27FC236}">
                <a16:creationId xmlns:a16="http://schemas.microsoft.com/office/drawing/2014/main" id="{B909AB7D-DBAB-4FFF-BA65-85B952116264}"/>
              </a:ext>
            </a:extLst>
          </p:cNvPr>
          <p:cNvSpPr>
            <a:spLocks noGrp="1"/>
          </p:cNvSpPr>
          <p:nvPr>
            <p:ph type="ftr" sz="quarter" idx="11"/>
          </p:nvPr>
        </p:nvSpPr>
        <p:spPr/>
        <p:txBody>
          <a:bodyPr/>
          <a:lstStyle/>
          <a:p>
            <a:r>
              <a:rPr lang="en-US"/>
              <a:t>UZH CLFW</a:t>
            </a:r>
            <a:endParaRPr lang="de-CH"/>
          </a:p>
        </p:txBody>
      </p:sp>
      <p:sp>
        <p:nvSpPr>
          <p:cNvPr id="4" name="Foliennummernplatzhalter 3">
            <a:extLst>
              <a:ext uri="{FF2B5EF4-FFF2-40B4-BE49-F238E27FC236}">
                <a16:creationId xmlns:a16="http://schemas.microsoft.com/office/drawing/2014/main" id="{EB9B7570-0B3E-4F91-B744-978CA7BDE965}"/>
              </a:ext>
            </a:extLst>
          </p:cNvPr>
          <p:cNvSpPr>
            <a:spLocks noGrp="1"/>
          </p:cNvSpPr>
          <p:nvPr>
            <p:ph type="sldNum" sz="quarter" idx="12"/>
          </p:nvPr>
        </p:nvSpPr>
        <p:spPr/>
        <p:txBody>
          <a:bodyPr/>
          <a:lstStyle/>
          <a:p>
            <a:fld id="{442AD375-037F-43D0-B059-5172DA06796A}" type="slidenum">
              <a:rPr lang="de-CH" smtClean="0"/>
              <a:pPr/>
              <a:t>‹#›</a:t>
            </a:fld>
            <a:endParaRPr lang="de-CH"/>
          </a:p>
        </p:txBody>
      </p:sp>
      <p:sp>
        <p:nvSpPr>
          <p:cNvPr id="5" name="Textplatzhalter 7">
            <a:extLst>
              <a:ext uri="{FF2B5EF4-FFF2-40B4-BE49-F238E27FC236}">
                <a16:creationId xmlns:a16="http://schemas.microsoft.com/office/drawing/2014/main" id="{04EF0158-1D69-CABE-2C26-57C0C7BDB89F}"/>
              </a:ext>
            </a:extLst>
          </p:cNvPr>
          <p:cNvSpPr>
            <a:spLocks noGrp="1"/>
          </p:cNvSpPr>
          <p:nvPr>
            <p:ph type="body" sz="quarter" idx="13" hasCustomPrompt="1"/>
          </p:nvPr>
        </p:nvSpPr>
        <p:spPr>
          <a:xfrm>
            <a:off x="407368" y="6453336"/>
            <a:ext cx="6480795" cy="191939"/>
          </a:xfrm>
        </p:spPr>
        <p:txBody>
          <a:bodyPr anchor="b"/>
          <a:lstStyle>
            <a:lvl1pPr>
              <a:defRPr sz="800">
                <a:solidFill>
                  <a:schemeClr val="tx2"/>
                </a:solidFill>
              </a:defRPr>
            </a:lvl1pPr>
          </a:lstStyle>
          <a:p>
            <a:pPr lvl="0"/>
            <a:r>
              <a:rPr lang="de-DE"/>
              <a:t>Referenzen</a:t>
            </a:r>
          </a:p>
        </p:txBody>
      </p:sp>
    </p:spTree>
    <p:extLst>
      <p:ext uri="{BB962C8B-B14F-4D97-AF65-F5344CB8AC3E}">
        <p14:creationId xmlns:p14="http://schemas.microsoft.com/office/powerpoint/2010/main" val="247976663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Zitat/Bild weiss">
    <p:bg>
      <p:bgPr>
        <a:solidFill>
          <a:schemeClr val="bg1"/>
        </a:solidFill>
        <a:effectLst/>
      </p:bgPr>
    </p:bg>
    <p:spTree>
      <p:nvGrpSpPr>
        <p:cNvPr id="1" name=""/>
        <p:cNvGrpSpPr/>
        <p:nvPr/>
      </p:nvGrpSpPr>
      <p:grpSpPr>
        <a:xfrm>
          <a:off x="0" y="0"/>
          <a:ext cx="0" cy="0"/>
          <a:chOff x="0" y="0"/>
          <a:chExt cx="0" cy="0"/>
        </a:xfrm>
      </p:grpSpPr>
      <p:sp>
        <p:nvSpPr>
          <p:cNvPr id="20" name="Bildplatzhalter 19">
            <a:extLst>
              <a:ext uri="{FF2B5EF4-FFF2-40B4-BE49-F238E27FC236}">
                <a16:creationId xmlns:a16="http://schemas.microsoft.com/office/drawing/2014/main" id="{1B9B050E-F518-B3AB-E223-3AB90E990053}"/>
              </a:ext>
            </a:extLst>
          </p:cNvPr>
          <p:cNvSpPr>
            <a:spLocks noGrp="1"/>
          </p:cNvSpPr>
          <p:nvPr>
            <p:ph type="pic" sz="quarter" idx="21"/>
          </p:nvPr>
        </p:nvSpPr>
        <p:spPr>
          <a:xfrm>
            <a:off x="0" y="0"/>
            <a:ext cx="12192000" cy="6858000"/>
          </a:xfrm>
          <a:noFill/>
        </p:spPr>
        <p:txBody>
          <a:bodyPr/>
          <a:lstStyle>
            <a:lvl1pPr>
              <a:defRPr sz="500">
                <a:solidFill>
                  <a:schemeClr val="bg2"/>
                </a:solidFill>
              </a:defRPr>
            </a:lvl1pPr>
          </a:lstStyle>
          <a:p>
            <a:endParaRPr lang="de-CH"/>
          </a:p>
        </p:txBody>
      </p:sp>
      <p:sp>
        <p:nvSpPr>
          <p:cNvPr id="7" name="Titel 6">
            <a:extLst>
              <a:ext uri="{FF2B5EF4-FFF2-40B4-BE49-F238E27FC236}">
                <a16:creationId xmlns:a16="http://schemas.microsoft.com/office/drawing/2014/main" id="{FA845876-4737-DE51-1D11-D607570C9DA4}"/>
              </a:ext>
            </a:extLst>
          </p:cNvPr>
          <p:cNvSpPr>
            <a:spLocks noGrp="1"/>
          </p:cNvSpPr>
          <p:nvPr>
            <p:ph type="title"/>
          </p:nvPr>
        </p:nvSpPr>
        <p:spPr/>
        <p:txBody>
          <a:bodyPr/>
          <a:lstStyle/>
          <a:p>
            <a:r>
              <a:rPr lang="de-DE"/>
              <a:t>Mastertitelformat bearbeiten</a:t>
            </a:r>
            <a:endParaRPr lang="de-CH"/>
          </a:p>
        </p:txBody>
      </p:sp>
      <p:sp>
        <p:nvSpPr>
          <p:cNvPr id="8" name="Textplatzhalter 10">
            <a:extLst>
              <a:ext uri="{FF2B5EF4-FFF2-40B4-BE49-F238E27FC236}">
                <a16:creationId xmlns:a16="http://schemas.microsoft.com/office/drawing/2014/main" id="{9688A8D9-9D3E-5993-E142-C2C668BAF597}"/>
              </a:ext>
            </a:extLst>
          </p:cNvPr>
          <p:cNvSpPr>
            <a:spLocks noGrp="1"/>
          </p:cNvSpPr>
          <p:nvPr>
            <p:ph type="body" sz="quarter" idx="15" hasCustomPrompt="1"/>
          </p:nvPr>
        </p:nvSpPr>
        <p:spPr>
          <a:xfrm>
            <a:off x="408631" y="5013176"/>
            <a:ext cx="11374735" cy="792088"/>
          </a:xfrm>
        </p:spPr>
        <p:txBody>
          <a:bodyPr anchor="t"/>
          <a:lstStyle>
            <a:lvl1pPr>
              <a:spcAft>
                <a:spcPts val="0"/>
              </a:spcAft>
              <a:defRPr sz="1800" b="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a:t>Textmasterformat bearbeiten</a:t>
            </a:r>
          </a:p>
        </p:txBody>
      </p:sp>
      <p:sp>
        <p:nvSpPr>
          <p:cNvPr id="12" name="Textplatzhalter 11">
            <a:extLst>
              <a:ext uri="{FF2B5EF4-FFF2-40B4-BE49-F238E27FC236}">
                <a16:creationId xmlns:a16="http://schemas.microsoft.com/office/drawing/2014/main" id="{0AC26D75-2C58-D0AF-C6EE-4CF8240AA88D}"/>
              </a:ext>
            </a:extLst>
          </p:cNvPr>
          <p:cNvSpPr>
            <a:spLocks noGrp="1"/>
          </p:cNvSpPr>
          <p:nvPr>
            <p:ph type="body" sz="quarter" idx="17"/>
          </p:nvPr>
        </p:nvSpPr>
        <p:spPr>
          <a:xfrm>
            <a:off x="407368" y="1485264"/>
            <a:ext cx="11375999" cy="3239703"/>
          </a:xfrm>
        </p:spPr>
        <p:txBody>
          <a:bodyPr anchor="b"/>
          <a:lstStyle>
            <a:lvl1pPr>
              <a:defRPr sz="4400">
                <a:solidFill>
                  <a:schemeClr val="tx1"/>
                </a:solidFill>
                <a:latin typeface="+mj-lt"/>
              </a:defRPr>
            </a:lvl1pPr>
            <a:lvl2pPr marL="0" indent="0">
              <a:buNone/>
              <a:defRPr/>
            </a:lvl2pPr>
          </a:lstStyle>
          <a:p>
            <a:pPr lvl="0"/>
            <a:r>
              <a:rPr lang="de-DE"/>
              <a:t>Mastertextformat bearbeiten</a:t>
            </a:r>
          </a:p>
        </p:txBody>
      </p:sp>
      <p:sp>
        <p:nvSpPr>
          <p:cNvPr id="14" name="Datumsplatzhalter 13">
            <a:extLst>
              <a:ext uri="{FF2B5EF4-FFF2-40B4-BE49-F238E27FC236}">
                <a16:creationId xmlns:a16="http://schemas.microsoft.com/office/drawing/2014/main" id="{D72A7523-6E66-F166-4BB7-E34CD5DD1579}"/>
              </a:ext>
            </a:extLst>
          </p:cNvPr>
          <p:cNvSpPr>
            <a:spLocks noGrp="1"/>
          </p:cNvSpPr>
          <p:nvPr>
            <p:ph type="dt" sz="half" idx="18"/>
          </p:nvPr>
        </p:nvSpPr>
        <p:spPr/>
        <p:txBody>
          <a:bodyPr/>
          <a:lstStyle/>
          <a:p>
            <a:fld id="{5D488B5F-97B4-4173-8ECA-6CDBE5FAFF19}" type="datetime1">
              <a:rPr lang="de-DE" smtClean="0"/>
              <a:t>01.10.2025</a:t>
            </a:fld>
            <a:endParaRPr lang="de-CH"/>
          </a:p>
        </p:txBody>
      </p:sp>
      <p:sp>
        <p:nvSpPr>
          <p:cNvPr id="15" name="Fußzeilenplatzhalter 14">
            <a:extLst>
              <a:ext uri="{FF2B5EF4-FFF2-40B4-BE49-F238E27FC236}">
                <a16:creationId xmlns:a16="http://schemas.microsoft.com/office/drawing/2014/main" id="{C3730F3B-7BA4-6EE1-5943-F765CFAB5D50}"/>
              </a:ext>
            </a:extLst>
          </p:cNvPr>
          <p:cNvSpPr>
            <a:spLocks noGrp="1"/>
          </p:cNvSpPr>
          <p:nvPr>
            <p:ph type="ftr" sz="quarter" idx="19"/>
          </p:nvPr>
        </p:nvSpPr>
        <p:spPr/>
        <p:txBody>
          <a:bodyPr/>
          <a:lstStyle/>
          <a:p>
            <a:r>
              <a:rPr lang="en-US"/>
              <a:t>UZH CLFW</a:t>
            </a:r>
            <a:endParaRPr lang="de-CH"/>
          </a:p>
        </p:txBody>
      </p:sp>
      <p:sp>
        <p:nvSpPr>
          <p:cNvPr id="16" name="Foliennummernplatzhalter 15">
            <a:extLst>
              <a:ext uri="{FF2B5EF4-FFF2-40B4-BE49-F238E27FC236}">
                <a16:creationId xmlns:a16="http://schemas.microsoft.com/office/drawing/2014/main" id="{8D423F4A-0800-5DE4-3215-664A74B597A5}"/>
              </a:ext>
            </a:extLst>
          </p:cNvPr>
          <p:cNvSpPr>
            <a:spLocks noGrp="1"/>
          </p:cNvSpPr>
          <p:nvPr>
            <p:ph type="sldNum" sz="quarter" idx="20"/>
          </p:nvPr>
        </p:nvSpPr>
        <p:spPr/>
        <p:txBody>
          <a:bodyPr/>
          <a:lstStyle/>
          <a:p>
            <a:fld id="{442AD375-037F-43D0-B059-5172DA06796A}" type="slidenum">
              <a:rPr lang="de-CH" smtClean="0"/>
              <a:pPr/>
              <a:t>‹#›</a:t>
            </a:fld>
            <a:endParaRPr lang="de-CH"/>
          </a:p>
        </p:txBody>
      </p:sp>
    </p:spTree>
    <p:extLst>
      <p:ext uri="{BB962C8B-B14F-4D97-AF65-F5344CB8AC3E}">
        <p14:creationId xmlns:p14="http://schemas.microsoft.com/office/powerpoint/2010/main" val="150328012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Zitat/Bild orange">
    <p:bg>
      <p:bgPr>
        <a:gradFill>
          <a:gsLst>
            <a:gs pos="50000">
              <a:schemeClr val="accent2"/>
            </a:gs>
            <a:gs pos="0">
              <a:schemeClr val="accent1"/>
            </a:gs>
            <a:gs pos="100000">
              <a:schemeClr val="accent3"/>
            </a:gs>
          </a:gsLst>
          <a:lin ang="18900000" scaled="0"/>
        </a:gradFill>
        <a:effectLst/>
      </p:bgPr>
    </p:bg>
    <p:spTree>
      <p:nvGrpSpPr>
        <p:cNvPr id="1" name=""/>
        <p:cNvGrpSpPr/>
        <p:nvPr/>
      </p:nvGrpSpPr>
      <p:grpSpPr>
        <a:xfrm>
          <a:off x="0" y="0"/>
          <a:ext cx="0" cy="0"/>
          <a:chOff x="0" y="0"/>
          <a:chExt cx="0" cy="0"/>
        </a:xfrm>
      </p:grpSpPr>
      <p:sp>
        <p:nvSpPr>
          <p:cNvPr id="20" name="Bildplatzhalter 19">
            <a:extLst>
              <a:ext uri="{FF2B5EF4-FFF2-40B4-BE49-F238E27FC236}">
                <a16:creationId xmlns:a16="http://schemas.microsoft.com/office/drawing/2014/main" id="{1B9B050E-F518-B3AB-E223-3AB90E990053}"/>
              </a:ext>
            </a:extLst>
          </p:cNvPr>
          <p:cNvSpPr>
            <a:spLocks noGrp="1"/>
          </p:cNvSpPr>
          <p:nvPr>
            <p:ph type="pic" sz="quarter" idx="21"/>
          </p:nvPr>
        </p:nvSpPr>
        <p:spPr>
          <a:xfrm>
            <a:off x="0" y="0"/>
            <a:ext cx="12192000" cy="6858000"/>
          </a:xfrm>
          <a:gradFill>
            <a:gsLst>
              <a:gs pos="50000">
                <a:schemeClr val="accent2"/>
              </a:gs>
              <a:gs pos="0">
                <a:schemeClr val="accent1"/>
              </a:gs>
              <a:gs pos="100000">
                <a:schemeClr val="accent3"/>
              </a:gs>
            </a:gsLst>
            <a:lin ang="18900000" scaled="0"/>
          </a:gradFill>
        </p:spPr>
        <p:txBody>
          <a:bodyPr/>
          <a:lstStyle>
            <a:lvl1pPr>
              <a:defRPr sz="500">
                <a:solidFill>
                  <a:schemeClr val="bg2"/>
                </a:solidFill>
              </a:defRPr>
            </a:lvl1pPr>
          </a:lstStyle>
          <a:p>
            <a:endParaRPr lang="de-CH"/>
          </a:p>
        </p:txBody>
      </p:sp>
      <p:sp>
        <p:nvSpPr>
          <p:cNvPr id="7" name="Titel 6">
            <a:extLst>
              <a:ext uri="{FF2B5EF4-FFF2-40B4-BE49-F238E27FC236}">
                <a16:creationId xmlns:a16="http://schemas.microsoft.com/office/drawing/2014/main" id="{FA845876-4737-DE51-1D11-D607570C9DA4}"/>
              </a:ext>
            </a:extLst>
          </p:cNvPr>
          <p:cNvSpPr>
            <a:spLocks noGrp="1"/>
          </p:cNvSpPr>
          <p:nvPr>
            <p:ph type="title"/>
          </p:nvPr>
        </p:nvSpPr>
        <p:spPr/>
        <p:txBody>
          <a:bodyPr/>
          <a:lstStyle/>
          <a:p>
            <a:r>
              <a:rPr lang="de-DE"/>
              <a:t>Mastertitelformat bearbeiten</a:t>
            </a:r>
            <a:endParaRPr lang="de-CH"/>
          </a:p>
        </p:txBody>
      </p:sp>
      <p:sp>
        <p:nvSpPr>
          <p:cNvPr id="8" name="Textplatzhalter 10">
            <a:extLst>
              <a:ext uri="{FF2B5EF4-FFF2-40B4-BE49-F238E27FC236}">
                <a16:creationId xmlns:a16="http://schemas.microsoft.com/office/drawing/2014/main" id="{9688A8D9-9D3E-5993-E142-C2C668BAF597}"/>
              </a:ext>
            </a:extLst>
          </p:cNvPr>
          <p:cNvSpPr>
            <a:spLocks noGrp="1"/>
          </p:cNvSpPr>
          <p:nvPr>
            <p:ph type="body" sz="quarter" idx="15" hasCustomPrompt="1"/>
          </p:nvPr>
        </p:nvSpPr>
        <p:spPr>
          <a:xfrm>
            <a:off x="408631" y="5013176"/>
            <a:ext cx="11374735" cy="792088"/>
          </a:xfrm>
        </p:spPr>
        <p:txBody>
          <a:bodyPr anchor="t"/>
          <a:lstStyle>
            <a:lvl1pPr>
              <a:spcAft>
                <a:spcPts val="0"/>
              </a:spcAft>
              <a:defRPr sz="1800" b="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a:t>Textmasterformat bearbeiten</a:t>
            </a:r>
          </a:p>
        </p:txBody>
      </p:sp>
      <p:sp>
        <p:nvSpPr>
          <p:cNvPr id="12" name="Textplatzhalter 11">
            <a:extLst>
              <a:ext uri="{FF2B5EF4-FFF2-40B4-BE49-F238E27FC236}">
                <a16:creationId xmlns:a16="http://schemas.microsoft.com/office/drawing/2014/main" id="{0AC26D75-2C58-D0AF-C6EE-4CF8240AA88D}"/>
              </a:ext>
            </a:extLst>
          </p:cNvPr>
          <p:cNvSpPr>
            <a:spLocks noGrp="1"/>
          </p:cNvSpPr>
          <p:nvPr>
            <p:ph type="body" sz="quarter" idx="17"/>
          </p:nvPr>
        </p:nvSpPr>
        <p:spPr>
          <a:xfrm>
            <a:off x="407368" y="1485264"/>
            <a:ext cx="11375999" cy="3239703"/>
          </a:xfrm>
        </p:spPr>
        <p:txBody>
          <a:bodyPr anchor="b"/>
          <a:lstStyle>
            <a:lvl1pPr>
              <a:defRPr sz="4400">
                <a:solidFill>
                  <a:schemeClr val="bg1"/>
                </a:solidFill>
                <a:latin typeface="+mj-lt"/>
              </a:defRPr>
            </a:lvl1pPr>
            <a:lvl2pPr marL="0" indent="0">
              <a:buNone/>
              <a:defRPr/>
            </a:lvl2pPr>
          </a:lstStyle>
          <a:p>
            <a:pPr lvl="0"/>
            <a:r>
              <a:rPr lang="de-DE"/>
              <a:t>Mastertextformat bearbeiten</a:t>
            </a:r>
          </a:p>
        </p:txBody>
      </p:sp>
      <p:sp>
        <p:nvSpPr>
          <p:cNvPr id="14" name="Datumsplatzhalter 13">
            <a:extLst>
              <a:ext uri="{FF2B5EF4-FFF2-40B4-BE49-F238E27FC236}">
                <a16:creationId xmlns:a16="http://schemas.microsoft.com/office/drawing/2014/main" id="{D72A7523-6E66-F166-4BB7-E34CD5DD1579}"/>
              </a:ext>
            </a:extLst>
          </p:cNvPr>
          <p:cNvSpPr>
            <a:spLocks noGrp="1"/>
          </p:cNvSpPr>
          <p:nvPr>
            <p:ph type="dt" sz="half" idx="18"/>
          </p:nvPr>
        </p:nvSpPr>
        <p:spPr/>
        <p:txBody>
          <a:bodyPr/>
          <a:lstStyle>
            <a:lvl1pPr>
              <a:defRPr>
                <a:solidFill>
                  <a:schemeClr val="tx1"/>
                </a:solidFill>
              </a:defRPr>
            </a:lvl1pPr>
          </a:lstStyle>
          <a:p>
            <a:fld id="{161E9651-0CDC-4E2B-BC70-0D143736CCBA}" type="datetime1">
              <a:rPr lang="de-DE" smtClean="0"/>
              <a:t>01.10.2025</a:t>
            </a:fld>
            <a:endParaRPr lang="de-CH"/>
          </a:p>
        </p:txBody>
      </p:sp>
      <p:sp>
        <p:nvSpPr>
          <p:cNvPr id="15" name="Fußzeilenplatzhalter 14">
            <a:extLst>
              <a:ext uri="{FF2B5EF4-FFF2-40B4-BE49-F238E27FC236}">
                <a16:creationId xmlns:a16="http://schemas.microsoft.com/office/drawing/2014/main" id="{C3730F3B-7BA4-6EE1-5943-F765CFAB5D50}"/>
              </a:ext>
            </a:extLst>
          </p:cNvPr>
          <p:cNvSpPr>
            <a:spLocks noGrp="1"/>
          </p:cNvSpPr>
          <p:nvPr>
            <p:ph type="ftr" sz="quarter" idx="19"/>
          </p:nvPr>
        </p:nvSpPr>
        <p:spPr/>
        <p:txBody>
          <a:bodyPr/>
          <a:lstStyle>
            <a:lvl1pPr>
              <a:defRPr>
                <a:solidFill>
                  <a:schemeClr val="tx1"/>
                </a:solidFill>
              </a:defRPr>
            </a:lvl1pPr>
          </a:lstStyle>
          <a:p>
            <a:r>
              <a:rPr lang="en-US"/>
              <a:t>UZH CLFW</a:t>
            </a:r>
            <a:endParaRPr lang="de-CH"/>
          </a:p>
        </p:txBody>
      </p:sp>
      <p:sp>
        <p:nvSpPr>
          <p:cNvPr id="16" name="Foliennummernplatzhalter 15">
            <a:extLst>
              <a:ext uri="{FF2B5EF4-FFF2-40B4-BE49-F238E27FC236}">
                <a16:creationId xmlns:a16="http://schemas.microsoft.com/office/drawing/2014/main" id="{8D423F4A-0800-5DE4-3215-664A74B597A5}"/>
              </a:ext>
            </a:extLst>
          </p:cNvPr>
          <p:cNvSpPr>
            <a:spLocks noGrp="1"/>
          </p:cNvSpPr>
          <p:nvPr>
            <p:ph type="sldNum" sz="quarter" idx="20"/>
          </p:nvPr>
        </p:nvSpPr>
        <p:spPr/>
        <p:txBody>
          <a:bodyPr/>
          <a:lstStyle>
            <a:lvl1pPr>
              <a:defRPr>
                <a:solidFill>
                  <a:schemeClr val="tx1"/>
                </a:solidFill>
              </a:defRPr>
            </a:lvl1pPr>
          </a:lstStyle>
          <a:p>
            <a:fld id="{442AD375-037F-43D0-B059-5172DA06796A}" type="slidenum">
              <a:rPr lang="de-CH" smtClean="0"/>
              <a:pPr/>
              <a:t>‹#›</a:t>
            </a:fld>
            <a:endParaRPr lang="de-CH"/>
          </a:p>
        </p:txBody>
      </p:sp>
    </p:spTree>
    <p:extLst>
      <p:ext uri="{BB962C8B-B14F-4D97-AF65-F5344CB8AC3E}">
        <p14:creationId xmlns:p14="http://schemas.microsoft.com/office/powerpoint/2010/main" val="17222308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Zitat/Bild grün">
    <p:bg>
      <p:bgPr>
        <a:gradFill>
          <a:gsLst>
            <a:gs pos="50000">
              <a:schemeClr val="accent5"/>
            </a:gs>
            <a:gs pos="0">
              <a:schemeClr val="accent4"/>
            </a:gs>
            <a:gs pos="100000">
              <a:schemeClr val="accent6"/>
            </a:gs>
          </a:gsLst>
          <a:lin ang="18900000" scaled="0"/>
        </a:gradFill>
        <a:effectLst/>
      </p:bgPr>
    </p:bg>
    <p:spTree>
      <p:nvGrpSpPr>
        <p:cNvPr id="1" name=""/>
        <p:cNvGrpSpPr/>
        <p:nvPr/>
      </p:nvGrpSpPr>
      <p:grpSpPr>
        <a:xfrm>
          <a:off x="0" y="0"/>
          <a:ext cx="0" cy="0"/>
          <a:chOff x="0" y="0"/>
          <a:chExt cx="0" cy="0"/>
        </a:xfrm>
      </p:grpSpPr>
      <p:sp>
        <p:nvSpPr>
          <p:cNvPr id="20" name="Bildplatzhalter 19">
            <a:extLst>
              <a:ext uri="{FF2B5EF4-FFF2-40B4-BE49-F238E27FC236}">
                <a16:creationId xmlns:a16="http://schemas.microsoft.com/office/drawing/2014/main" id="{1B9B050E-F518-B3AB-E223-3AB90E990053}"/>
              </a:ext>
            </a:extLst>
          </p:cNvPr>
          <p:cNvSpPr>
            <a:spLocks noGrp="1"/>
          </p:cNvSpPr>
          <p:nvPr>
            <p:ph type="pic" sz="quarter" idx="21"/>
          </p:nvPr>
        </p:nvSpPr>
        <p:spPr>
          <a:xfrm>
            <a:off x="0" y="0"/>
            <a:ext cx="12192000" cy="6858000"/>
          </a:xfrm>
          <a:gradFill>
            <a:gsLst>
              <a:gs pos="50000">
                <a:schemeClr val="accent5"/>
              </a:gs>
              <a:gs pos="0">
                <a:schemeClr val="accent4"/>
              </a:gs>
              <a:gs pos="100000">
                <a:schemeClr val="accent6"/>
              </a:gs>
            </a:gsLst>
            <a:lin ang="18900000" scaled="0"/>
          </a:gradFill>
        </p:spPr>
        <p:txBody>
          <a:bodyPr/>
          <a:lstStyle>
            <a:lvl1pPr>
              <a:defRPr sz="500">
                <a:solidFill>
                  <a:schemeClr val="bg2"/>
                </a:solidFill>
              </a:defRPr>
            </a:lvl1pPr>
          </a:lstStyle>
          <a:p>
            <a:endParaRPr lang="de-CH"/>
          </a:p>
        </p:txBody>
      </p:sp>
      <p:sp>
        <p:nvSpPr>
          <p:cNvPr id="7" name="Titel 6">
            <a:extLst>
              <a:ext uri="{FF2B5EF4-FFF2-40B4-BE49-F238E27FC236}">
                <a16:creationId xmlns:a16="http://schemas.microsoft.com/office/drawing/2014/main" id="{FA845876-4737-DE51-1D11-D607570C9DA4}"/>
              </a:ext>
            </a:extLst>
          </p:cNvPr>
          <p:cNvSpPr>
            <a:spLocks noGrp="1"/>
          </p:cNvSpPr>
          <p:nvPr>
            <p:ph type="title"/>
          </p:nvPr>
        </p:nvSpPr>
        <p:spPr/>
        <p:txBody>
          <a:bodyPr/>
          <a:lstStyle>
            <a:lvl1pPr>
              <a:defRPr>
                <a:latin typeface="+mj-lt"/>
              </a:defRPr>
            </a:lvl1pPr>
          </a:lstStyle>
          <a:p>
            <a:r>
              <a:rPr lang="de-DE"/>
              <a:t>Mastertitelformat bearbeiten</a:t>
            </a:r>
            <a:endParaRPr lang="de-CH"/>
          </a:p>
        </p:txBody>
      </p:sp>
      <p:sp>
        <p:nvSpPr>
          <p:cNvPr id="8" name="Textplatzhalter 10">
            <a:extLst>
              <a:ext uri="{FF2B5EF4-FFF2-40B4-BE49-F238E27FC236}">
                <a16:creationId xmlns:a16="http://schemas.microsoft.com/office/drawing/2014/main" id="{9688A8D9-9D3E-5993-E142-C2C668BAF597}"/>
              </a:ext>
            </a:extLst>
          </p:cNvPr>
          <p:cNvSpPr>
            <a:spLocks noGrp="1"/>
          </p:cNvSpPr>
          <p:nvPr>
            <p:ph type="body" sz="quarter" idx="15" hasCustomPrompt="1"/>
          </p:nvPr>
        </p:nvSpPr>
        <p:spPr>
          <a:xfrm>
            <a:off x="408631" y="5013176"/>
            <a:ext cx="11374735" cy="792088"/>
          </a:xfrm>
        </p:spPr>
        <p:txBody>
          <a:bodyPr anchor="t"/>
          <a:lstStyle>
            <a:lvl1pPr>
              <a:spcAft>
                <a:spcPts val="0"/>
              </a:spcAft>
              <a:defRPr sz="1800" b="0">
                <a:solidFill>
                  <a:schemeClr val="tx1"/>
                </a:solidFill>
                <a:latin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a:t>Textmasterformat bearbeiten</a:t>
            </a:r>
          </a:p>
        </p:txBody>
      </p:sp>
      <p:sp>
        <p:nvSpPr>
          <p:cNvPr id="12" name="Textplatzhalter 11">
            <a:extLst>
              <a:ext uri="{FF2B5EF4-FFF2-40B4-BE49-F238E27FC236}">
                <a16:creationId xmlns:a16="http://schemas.microsoft.com/office/drawing/2014/main" id="{0AC26D75-2C58-D0AF-C6EE-4CF8240AA88D}"/>
              </a:ext>
            </a:extLst>
          </p:cNvPr>
          <p:cNvSpPr>
            <a:spLocks noGrp="1"/>
          </p:cNvSpPr>
          <p:nvPr>
            <p:ph type="body" sz="quarter" idx="17"/>
          </p:nvPr>
        </p:nvSpPr>
        <p:spPr>
          <a:xfrm>
            <a:off x="407368" y="1485264"/>
            <a:ext cx="11375999" cy="3239703"/>
          </a:xfrm>
        </p:spPr>
        <p:txBody>
          <a:bodyPr anchor="b"/>
          <a:lstStyle>
            <a:lvl1pPr>
              <a:defRPr sz="4400">
                <a:solidFill>
                  <a:schemeClr val="tx1"/>
                </a:solidFill>
                <a:latin typeface="+mj-lt"/>
              </a:defRPr>
            </a:lvl1pPr>
            <a:lvl2pPr marL="0" indent="0">
              <a:buNone/>
              <a:defRPr/>
            </a:lvl2pPr>
          </a:lstStyle>
          <a:p>
            <a:pPr lvl="0"/>
            <a:r>
              <a:rPr lang="de-DE"/>
              <a:t>Mastertextformat bearbeiten</a:t>
            </a:r>
          </a:p>
        </p:txBody>
      </p:sp>
      <p:sp>
        <p:nvSpPr>
          <p:cNvPr id="14" name="Datumsplatzhalter 13">
            <a:extLst>
              <a:ext uri="{FF2B5EF4-FFF2-40B4-BE49-F238E27FC236}">
                <a16:creationId xmlns:a16="http://schemas.microsoft.com/office/drawing/2014/main" id="{D72A7523-6E66-F166-4BB7-E34CD5DD1579}"/>
              </a:ext>
            </a:extLst>
          </p:cNvPr>
          <p:cNvSpPr>
            <a:spLocks noGrp="1"/>
          </p:cNvSpPr>
          <p:nvPr>
            <p:ph type="dt" sz="half" idx="18"/>
          </p:nvPr>
        </p:nvSpPr>
        <p:spPr/>
        <p:txBody>
          <a:bodyPr/>
          <a:lstStyle/>
          <a:p>
            <a:fld id="{19268D53-E061-491F-BE75-31A70C50E227}" type="datetime1">
              <a:rPr lang="de-DE" smtClean="0"/>
              <a:t>01.10.2025</a:t>
            </a:fld>
            <a:endParaRPr lang="de-CH"/>
          </a:p>
        </p:txBody>
      </p:sp>
      <p:sp>
        <p:nvSpPr>
          <p:cNvPr id="15" name="Fußzeilenplatzhalter 14">
            <a:extLst>
              <a:ext uri="{FF2B5EF4-FFF2-40B4-BE49-F238E27FC236}">
                <a16:creationId xmlns:a16="http://schemas.microsoft.com/office/drawing/2014/main" id="{C3730F3B-7BA4-6EE1-5943-F765CFAB5D50}"/>
              </a:ext>
            </a:extLst>
          </p:cNvPr>
          <p:cNvSpPr>
            <a:spLocks noGrp="1"/>
          </p:cNvSpPr>
          <p:nvPr>
            <p:ph type="ftr" sz="quarter" idx="19"/>
          </p:nvPr>
        </p:nvSpPr>
        <p:spPr/>
        <p:txBody>
          <a:bodyPr/>
          <a:lstStyle/>
          <a:p>
            <a:r>
              <a:rPr lang="en-US"/>
              <a:t>UZH CLFW</a:t>
            </a:r>
            <a:endParaRPr lang="de-CH"/>
          </a:p>
        </p:txBody>
      </p:sp>
      <p:sp>
        <p:nvSpPr>
          <p:cNvPr id="16" name="Foliennummernplatzhalter 15">
            <a:extLst>
              <a:ext uri="{FF2B5EF4-FFF2-40B4-BE49-F238E27FC236}">
                <a16:creationId xmlns:a16="http://schemas.microsoft.com/office/drawing/2014/main" id="{8D423F4A-0800-5DE4-3215-664A74B597A5}"/>
              </a:ext>
            </a:extLst>
          </p:cNvPr>
          <p:cNvSpPr>
            <a:spLocks noGrp="1"/>
          </p:cNvSpPr>
          <p:nvPr>
            <p:ph type="sldNum" sz="quarter" idx="20"/>
          </p:nvPr>
        </p:nvSpPr>
        <p:spPr/>
        <p:txBody>
          <a:bodyPr/>
          <a:lstStyle/>
          <a:p>
            <a:fld id="{442AD375-037F-43D0-B059-5172DA06796A}" type="slidenum">
              <a:rPr lang="de-CH" smtClean="0"/>
              <a:pPr/>
              <a:t>‹#›</a:t>
            </a:fld>
            <a:endParaRPr lang="de-CH"/>
          </a:p>
        </p:txBody>
      </p:sp>
    </p:spTree>
    <p:extLst>
      <p:ext uri="{BB962C8B-B14F-4D97-AF65-F5344CB8AC3E}">
        <p14:creationId xmlns:p14="http://schemas.microsoft.com/office/powerpoint/2010/main" val="54741236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Zitat/Bild schwarz">
    <p:bg>
      <p:bgPr>
        <a:solidFill>
          <a:schemeClr val="tx1"/>
        </a:solidFill>
        <a:effectLst/>
      </p:bgPr>
    </p:bg>
    <p:spTree>
      <p:nvGrpSpPr>
        <p:cNvPr id="1" name=""/>
        <p:cNvGrpSpPr/>
        <p:nvPr/>
      </p:nvGrpSpPr>
      <p:grpSpPr>
        <a:xfrm>
          <a:off x="0" y="0"/>
          <a:ext cx="0" cy="0"/>
          <a:chOff x="0" y="0"/>
          <a:chExt cx="0" cy="0"/>
        </a:xfrm>
      </p:grpSpPr>
      <p:sp>
        <p:nvSpPr>
          <p:cNvPr id="20" name="Bildplatzhalter 19">
            <a:extLst>
              <a:ext uri="{FF2B5EF4-FFF2-40B4-BE49-F238E27FC236}">
                <a16:creationId xmlns:a16="http://schemas.microsoft.com/office/drawing/2014/main" id="{1B9B050E-F518-B3AB-E223-3AB90E990053}"/>
              </a:ext>
            </a:extLst>
          </p:cNvPr>
          <p:cNvSpPr>
            <a:spLocks noGrp="1"/>
          </p:cNvSpPr>
          <p:nvPr>
            <p:ph type="pic" sz="quarter" idx="21"/>
          </p:nvPr>
        </p:nvSpPr>
        <p:spPr>
          <a:xfrm>
            <a:off x="0" y="0"/>
            <a:ext cx="12192000" cy="6858000"/>
          </a:xfrm>
          <a:noFill/>
        </p:spPr>
        <p:txBody>
          <a:bodyPr/>
          <a:lstStyle>
            <a:lvl1pPr>
              <a:defRPr sz="500">
                <a:solidFill>
                  <a:schemeClr val="bg2"/>
                </a:solidFill>
              </a:defRPr>
            </a:lvl1pPr>
          </a:lstStyle>
          <a:p>
            <a:endParaRPr lang="de-CH"/>
          </a:p>
        </p:txBody>
      </p:sp>
      <p:sp>
        <p:nvSpPr>
          <p:cNvPr id="7" name="Titel 6">
            <a:extLst>
              <a:ext uri="{FF2B5EF4-FFF2-40B4-BE49-F238E27FC236}">
                <a16:creationId xmlns:a16="http://schemas.microsoft.com/office/drawing/2014/main" id="{FA845876-4737-DE51-1D11-D607570C9DA4}"/>
              </a:ext>
            </a:extLst>
          </p:cNvPr>
          <p:cNvSpPr>
            <a:spLocks noGrp="1"/>
          </p:cNvSpPr>
          <p:nvPr>
            <p:ph type="title"/>
          </p:nvPr>
        </p:nvSpPr>
        <p:spPr/>
        <p:txBody>
          <a:bodyPr/>
          <a:lstStyle>
            <a:lvl1pPr>
              <a:defRPr>
                <a:solidFill>
                  <a:schemeClr val="bg1"/>
                </a:solidFill>
              </a:defRPr>
            </a:lvl1pPr>
          </a:lstStyle>
          <a:p>
            <a:r>
              <a:rPr lang="de-DE"/>
              <a:t>Mastertitelformat bearbeiten</a:t>
            </a:r>
            <a:endParaRPr lang="de-CH"/>
          </a:p>
        </p:txBody>
      </p:sp>
      <p:sp>
        <p:nvSpPr>
          <p:cNvPr id="8" name="Textplatzhalter 10">
            <a:extLst>
              <a:ext uri="{FF2B5EF4-FFF2-40B4-BE49-F238E27FC236}">
                <a16:creationId xmlns:a16="http://schemas.microsoft.com/office/drawing/2014/main" id="{9688A8D9-9D3E-5993-E142-C2C668BAF597}"/>
              </a:ext>
            </a:extLst>
          </p:cNvPr>
          <p:cNvSpPr>
            <a:spLocks noGrp="1"/>
          </p:cNvSpPr>
          <p:nvPr>
            <p:ph type="body" sz="quarter" idx="15" hasCustomPrompt="1"/>
          </p:nvPr>
        </p:nvSpPr>
        <p:spPr>
          <a:xfrm>
            <a:off x="408631" y="5013176"/>
            <a:ext cx="11374735" cy="792088"/>
          </a:xfrm>
        </p:spPr>
        <p:txBody>
          <a:bodyPr anchor="t"/>
          <a:lstStyle>
            <a:lvl1pPr>
              <a:spcAft>
                <a:spcPts val="0"/>
              </a:spcAft>
              <a:defRPr sz="1800" b="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a:t>Textmasterformat bearbeiten</a:t>
            </a:r>
          </a:p>
        </p:txBody>
      </p:sp>
      <p:sp>
        <p:nvSpPr>
          <p:cNvPr id="12" name="Textplatzhalter 11">
            <a:extLst>
              <a:ext uri="{FF2B5EF4-FFF2-40B4-BE49-F238E27FC236}">
                <a16:creationId xmlns:a16="http://schemas.microsoft.com/office/drawing/2014/main" id="{0AC26D75-2C58-D0AF-C6EE-4CF8240AA88D}"/>
              </a:ext>
            </a:extLst>
          </p:cNvPr>
          <p:cNvSpPr>
            <a:spLocks noGrp="1"/>
          </p:cNvSpPr>
          <p:nvPr>
            <p:ph type="body" sz="quarter" idx="17"/>
          </p:nvPr>
        </p:nvSpPr>
        <p:spPr>
          <a:xfrm>
            <a:off x="407368" y="1485264"/>
            <a:ext cx="11375999" cy="3239703"/>
          </a:xfrm>
        </p:spPr>
        <p:txBody>
          <a:bodyPr anchor="b"/>
          <a:lstStyle>
            <a:lvl1pPr>
              <a:defRPr sz="4400" b="1">
                <a:gradFill>
                  <a:gsLst>
                    <a:gs pos="50000">
                      <a:schemeClr val="accent2"/>
                    </a:gs>
                    <a:gs pos="0">
                      <a:schemeClr val="accent1"/>
                    </a:gs>
                    <a:gs pos="99000">
                      <a:schemeClr val="accent3"/>
                    </a:gs>
                  </a:gsLst>
                  <a:lin ang="18900000" scaled="0"/>
                </a:gradFill>
                <a:latin typeface="+mj-lt"/>
              </a:defRPr>
            </a:lvl1pPr>
            <a:lvl2pPr marL="0" indent="0">
              <a:buNone/>
              <a:defRPr/>
            </a:lvl2pPr>
          </a:lstStyle>
          <a:p>
            <a:pPr lvl="0"/>
            <a:r>
              <a:rPr lang="de-DE"/>
              <a:t>Mastertextformat bearbeiten</a:t>
            </a:r>
          </a:p>
        </p:txBody>
      </p:sp>
      <p:sp>
        <p:nvSpPr>
          <p:cNvPr id="14" name="Datumsplatzhalter 13">
            <a:extLst>
              <a:ext uri="{FF2B5EF4-FFF2-40B4-BE49-F238E27FC236}">
                <a16:creationId xmlns:a16="http://schemas.microsoft.com/office/drawing/2014/main" id="{D72A7523-6E66-F166-4BB7-E34CD5DD1579}"/>
              </a:ext>
            </a:extLst>
          </p:cNvPr>
          <p:cNvSpPr>
            <a:spLocks noGrp="1"/>
          </p:cNvSpPr>
          <p:nvPr>
            <p:ph type="dt" sz="half" idx="18"/>
          </p:nvPr>
        </p:nvSpPr>
        <p:spPr/>
        <p:txBody>
          <a:bodyPr/>
          <a:lstStyle>
            <a:lvl1pPr>
              <a:defRPr>
                <a:solidFill>
                  <a:schemeClr val="bg1"/>
                </a:solidFill>
              </a:defRPr>
            </a:lvl1pPr>
          </a:lstStyle>
          <a:p>
            <a:fld id="{074F0432-C603-4476-8966-8646C7C74ABD}" type="datetime1">
              <a:rPr lang="de-DE" smtClean="0"/>
              <a:t>01.10.2025</a:t>
            </a:fld>
            <a:endParaRPr lang="de-CH"/>
          </a:p>
        </p:txBody>
      </p:sp>
      <p:sp>
        <p:nvSpPr>
          <p:cNvPr id="15" name="Fußzeilenplatzhalter 14">
            <a:extLst>
              <a:ext uri="{FF2B5EF4-FFF2-40B4-BE49-F238E27FC236}">
                <a16:creationId xmlns:a16="http://schemas.microsoft.com/office/drawing/2014/main" id="{C3730F3B-7BA4-6EE1-5943-F765CFAB5D50}"/>
              </a:ext>
            </a:extLst>
          </p:cNvPr>
          <p:cNvSpPr>
            <a:spLocks noGrp="1"/>
          </p:cNvSpPr>
          <p:nvPr>
            <p:ph type="ftr" sz="quarter" idx="19"/>
          </p:nvPr>
        </p:nvSpPr>
        <p:spPr/>
        <p:txBody>
          <a:bodyPr/>
          <a:lstStyle>
            <a:lvl1pPr>
              <a:defRPr>
                <a:solidFill>
                  <a:schemeClr val="bg1"/>
                </a:solidFill>
              </a:defRPr>
            </a:lvl1pPr>
          </a:lstStyle>
          <a:p>
            <a:r>
              <a:rPr lang="en-US"/>
              <a:t>UZH CLFW</a:t>
            </a:r>
            <a:endParaRPr lang="de-CH"/>
          </a:p>
        </p:txBody>
      </p:sp>
      <p:sp>
        <p:nvSpPr>
          <p:cNvPr id="16" name="Foliennummernplatzhalter 15">
            <a:extLst>
              <a:ext uri="{FF2B5EF4-FFF2-40B4-BE49-F238E27FC236}">
                <a16:creationId xmlns:a16="http://schemas.microsoft.com/office/drawing/2014/main" id="{8D423F4A-0800-5DE4-3215-664A74B597A5}"/>
              </a:ext>
            </a:extLst>
          </p:cNvPr>
          <p:cNvSpPr>
            <a:spLocks noGrp="1"/>
          </p:cNvSpPr>
          <p:nvPr>
            <p:ph type="sldNum" sz="quarter" idx="20"/>
          </p:nvPr>
        </p:nvSpPr>
        <p:spPr/>
        <p:txBody>
          <a:bodyPr/>
          <a:lstStyle>
            <a:lvl1pPr>
              <a:defRPr>
                <a:solidFill>
                  <a:schemeClr val="bg1"/>
                </a:solidFill>
              </a:defRPr>
            </a:lvl1pPr>
          </a:lstStyle>
          <a:p>
            <a:fld id="{442AD375-037F-43D0-B059-5172DA06796A}" type="slidenum">
              <a:rPr lang="de-CH" smtClean="0"/>
              <a:pPr/>
              <a:t>‹#›</a:t>
            </a:fld>
            <a:endParaRPr lang="de-CH"/>
          </a:p>
        </p:txBody>
      </p:sp>
    </p:spTree>
    <p:extLst>
      <p:ext uri="{BB962C8B-B14F-4D97-AF65-F5344CB8AC3E}">
        <p14:creationId xmlns:p14="http://schemas.microsoft.com/office/powerpoint/2010/main" val="1187813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758A64D-6D12-4FDD-B92C-67F3EDEA26D3}" type="datetime1">
              <a:rPr lang="en-US" noProof="0" smtClean="0"/>
              <a:t>10/1/2025</a:t>
            </a:fld>
            <a:endParaRPr lang="en-US" noProof="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Footer</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US" noProof="0" smtClean="0"/>
              <a:pPr/>
              <a:t>‹#›</a:t>
            </a:fld>
            <a:endParaRPr lang="en-US" noProof="0"/>
          </a:p>
        </p:txBody>
      </p:sp>
      <p:sp>
        <p:nvSpPr>
          <p:cNvPr id="7" name="Titel 6">
            <a:extLst>
              <a:ext uri="{FF2B5EF4-FFF2-40B4-BE49-F238E27FC236}">
                <a16:creationId xmlns:a16="http://schemas.microsoft.com/office/drawing/2014/main" id="{FA845876-4737-DE51-1D11-D607570C9DA4}"/>
              </a:ext>
            </a:extLst>
          </p:cNvPr>
          <p:cNvSpPr>
            <a:spLocks noGrp="1"/>
          </p:cNvSpPr>
          <p:nvPr>
            <p:ph type="title" hasCustomPrompt="1"/>
          </p:nvPr>
        </p:nvSpPr>
        <p:spPr>
          <a:xfrm>
            <a:off x="407368" y="1124744"/>
            <a:ext cx="11376000" cy="1008000"/>
          </a:xfrm>
        </p:spPr>
        <p:txBody>
          <a:bodyPr/>
          <a:lstStyle>
            <a:lvl1pPr>
              <a:defRPr sz="5400">
                <a:latin typeface="+mj-lt"/>
              </a:defRPr>
            </a:lvl1pPr>
          </a:lstStyle>
          <a:p>
            <a:r>
              <a:rPr lang="en-US" noProof="0"/>
              <a:t>Agenda</a:t>
            </a:r>
          </a:p>
        </p:txBody>
      </p:sp>
      <p:sp>
        <p:nvSpPr>
          <p:cNvPr id="14" name="Textplatzhalter 13">
            <a:extLst>
              <a:ext uri="{FF2B5EF4-FFF2-40B4-BE49-F238E27FC236}">
                <a16:creationId xmlns:a16="http://schemas.microsoft.com/office/drawing/2014/main" id="{5E5E3782-1371-138E-8F1A-C12326BAFAF2}"/>
              </a:ext>
            </a:extLst>
          </p:cNvPr>
          <p:cNvSpPr>
            <a:spLocks noGrp="1"/>
          </p:cNvSpPr>
          <p:nvPr>
            <p:ph type="body" sz="quarter" idx="14" hasCustomPrompt="1"/>
          </p:nvPr>
        </p:nvSpPr>
        <p:spPr>
          <a:xfrm>
            <a:off x="407368" y="2492598"/>
            <a:ext cx="11376000" cy="3312890"/>
          </a:xfrm>
        </p:spPr>
        <p:txBody>
          <a:bodyPr/>
          <a:lstStyle>
            <a:lvl1pPr marL="361950" indent="-361950">
              <a:spcBef>
                <a:spcPts val="400"/>
              </a:spcBef>
              <a:spcAft>
                <a:spcPts val="400"/>
              </a:spcAft>
              <a:buClr>
                <a:schemeClr val="accent2"/>
              </a:buClr>
              <a:buFont typeface="+mj-lt"/>
              <a:buAutoNum type="arabicPeriod"/>
              <a:tabLst/>
              <a:defRPr sz="2400">
                <a:latin typeface="+mn-lt"/>
              </a:defRPr>
            </a:lvl1pPr>
            <a:lvl2pPr marL="715963" indent="-354013">
              <a:spcBef>
                <a:spcPts val="400"/>
              </a:spcBef>
              <a:spcAft>
                <a:spcPts val="400"/>
              </a:spcAft>
              <a:buClr>
                <a:schemeClr val="accent2"/>
              </a:buClr>
              <a:buFont typeface="+mj-lt"/>
              <a:buAutoNum type="arabicPeriod"/>
              <a:tabLst/>
              <a:defRPr sz="2000">
                <a:latin typeface="+mn-lt"/>
              </a:defRPr>
            </a:lvl2pPr>
            <a:lvl3pPr marL="1027113" indent="-311150">
              <a:spcBef>
                <a:spcPts val="400"/>
              </a:spcBef>
              <a:spcAft>
                <a:spcPts val="400"/>
              </a:spcAft>
              <a:buClr>
                <a:schemeClr val="accent2"/>
              </a:buClr>
              <a:buFont typeface="+mj-lt"/>
              <a:buAutoNum type="arabicPeriod"/>
              <a:tabLst/>
              <a:defRPr>
                <a:latin typeface="+mn-lt"/>
              </a:defRPr>
            </a:lvl3pPr>
            <a:lvl4pPr marL="832500" indent="-342900">
              <a:buClr>
                <a:schemeClr val="accent2"/>
              </a:buClr>
              <a:buFont typeface="+mj-lt"/>
              <a:buAutoNum type="arabicPeriod"/>
              <a:defRPr>
                <a:latin typeface="+mn-lt"/>
              </a:defRPr>
            </a:lvl4pPr>
            <a:lvl5pPr marL="1048500" indent="-342900">
              <a:spcAft>
                <a:spcPts val="0"/>
              </a:spcAft>
              <a:buClr>
                <a:schemeClr val="accent2"/>
              </a:buClr>
              <a:buFont typeface="+mj-lt"/>
              <a:buAutoNum type="arabicPeriod"/>
              <a:defRPr>
                <a:latin typeface="+mn-lt"/>
              </a:defRPr>
            </a:lvl5pPr>
          </a:lstStyle>
          <a:p>
            <a:pPr lvl="0"/>
            <a:r>
              <a:rPr lang="en-US" noProof="0"/>
              <a:t>Mastertextformat bearbeiten</a:t>
            </a:r>
          </a:p>
          <a:p>
            <a:pPr lvl="1"/>
            <a:r>
              <a:rPr lang="en-US" noProof="0"/>
              <a:t>Zweite Ebene</a:t>
            </a:r>
          </a:p>
          <a:p>
            <a:pPr lvl="2"/>
            <a:r>
              <a:rPr lang="en-US" noProof="0"/>
              <a:t>Dritte Ebene</a:t>
            </a:r>
          </a:p>
        </p:txBody>
      </p:sp>
      <p:pic>
        <p:nvPicPr>
          <p:cNvPr id="3" name="Grafik 2">
            <a:extLst>
              <a:ext uri="{FF2B5EF4-FFF2-40B4-BE49-F238E27FC236}">
                <a16:creationId xmlns:a16="http://schemas.microsoft.com/office/drawing/2014/main" id="{D0CC89CB-EE17-8C2D-5DEC-334F93E30DF8}"/>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07369" y="314155"/>
            <a:ext cx="909361" cy="309600"/>
          </a:xfrm>
          <a:prstGeom prst="rect">
            <a:avLst/>
          </a:prstGeom>
        </p:spPr>
      </p:pic>
      <p:pic>
        <p:nvPicPr>
          <p:cNvPr id="8" name="Grafik 7">
            <a:extLst>
              <a:ext uri="{FF2B5EF4-FFF2-40B4-BE49-F238E27FC236}">
                <a16:creationId xmlns:a16="http://schemas.microsoft.com/office/drawing/2014/main" id="{885D0810-6282-4D05-3EF1-2306BF70636B}"/>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451368" y="342008"/>
            <a:ext cx="1332000" cy="254818"/>
          </a:xfrm>
          <a:prstGeom prst="rect">
            <a:avLst/>
          </a:prstGeom>
        </p:spPr>
      </p:pic>
      <p:pic>
        <p:nvPicPr>
          <p:cNvPr id="2" name="Grafik 1">
            <a:extLst>
              <a:ext uri="{FF2B5EF4-FFF2-40B4-BE49-F238E27FC236}">
                <a16:creationId xmlns:a16="http://schemas.microsoft.com/office/drawing/2014/main" id="{CC0D4FE7-774B-6B4A-F01E-93DC44ED8DF6}"/>
              </a:ext>
            </a:extLst>
          </p:cNvPr>
          <p:cNvPicPr>
            <a:picLocks noChangeAspect="1"/>
          </p:cNvPicPr>
          <p:nvPr userDrawn="1"/>
        </p:nvPicPr>
        <p:blipFill rotWithShape="1">
          <a:blip r:embed="rId6" cstate="print">
            <a:extLst>
              <a:ext uri="{28A0092B-C50C-407E-A947-70E740481C1C}">
                <a14:useLocalDpi xmlns:a14="http://schemas.microsoft.com/office/drawing/2010/main" val="0"/>
              </a:ext>
            </a:extLst>
          </a:blip>
          <a:srcRect l="13" r="13"/>
          <a:stretch/>
        </p:blipFill>
        <p:spPr>
          <a:xfrm rot="3379801">
            <a:off x="7808406" y="-3103163"/>
            <a:ext cx="5285922" cy="5396908"/>
          </a:xfrm>
          <a:prstGeom prst="rect">
            <a:avLst/>
          </a:prstGeom>
        </p:spPr>
      </p:pic>
    </p:spTree>
    <p:extLst>
      <p:ext uri="{BB962C8B-B14F-4D97-AF65-F5344CB8AC3E}">
        <p14:creationId xmlns:p14="http://schemas.microsoft.com/office/powerpoint/2010/main" val="24700694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hapter orange">
    <p:bg>
      <p:bgPr>
        <a:gradFill>
          <a:gsLst>
            <a:gs pos="50000">
              <a:schemeClr val="accent2"/>
            </a:gs>
            <a:gs pos="0">
              <a:schemeClr val="accent1"/>
            </a:gs>
            <a:gs pos="100000">
              <a:schemeClr val="accent3"/>
            </a:gs>
          </a:gsLst>
          <a:lin ang="16200000" scaled="0"/>
        </a:gradFill>
        <a:effectLst/>
      </p:bgPr>
    </p:bg>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6F73455D-91B8-9FB7-08F8-058A9CEAFDC2}"/>
              </a:ext>
            </a:extLst>
          </p:cNvPr>
          <p:cNvSpPr>
            <a:spLocks noGrp="1"/>
          </p:cNvSpPr>
          <p:nvPr>
            <p:ph type="title" hasCustomPrompt="1"/>
          </p:nvPr>
        </p:nvSpPr>
        <p:spPr>
          <a:xfrm>
            <a:off x="407368" y="3717032"/>
            <a:ext cx="11376000" cy="2088000"/>
          </a:xfrm>
        </p:spPr>
        <p:txBody>
          <a:bodyPr anchor="b"/>
          <a:lstStyle>
            <a:lvl1pPr marL="0" marR="0" indent="0" algn="l" defTabSz="914400" rtl="0" eaLnBrk="1" fontAlgn="auto" latinLnBrk="0" hangingPunct="1">
              <a:lnSpc>
                <a:spcPct val="100000"/>
              </a:lnSpc>
              <a:spcBef>
                <a:spcPct val="0"/>
              </a:spcBef>
              <a:spcAft>
                <a:spcPts val="600"/>
              </a:spcAft>
              <a:buClrTx/>
              <a:buSzTx/>
              <a:buFontTx/>
              <a:buNone/>
              <a:tabLst/>
              <a:defRPr sz="6000">
                <a:latin typeface="+mj-lt"/>
              </a:defRPr>
            </a:lvl1pPr>
          </a:lstStyle>
          <a:p>
            <a:r>
              <a:rPr lang="en-US" noProof="0"/>
              <a:t>Click to add chapter title</a:t>
            </a:r>
          </a:p>
        </p:txBody>
      </p:sp>
      <p:pic>
        <p:nvPicPr>
          <p:cNvPr id="7" name="Grafik 6">
            <a:extLst>
              <a:ext uri="{FF2B5EF4-FFF2-40B4-BE49-F238E27FC236}">
                <a16:creationId xmlns:a16="http://schemas.microsoft.com/office/drawing/2014/main" id="{1A45A56E-62D0-4E6D-96AC-FFC959DCB30B}"/>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07369" y="314155"/>
            <a:ext cx="909361" cy="309600"/>
          </a:xfrm>
          <a:prstGeom prst="rect">
            <a:avLst/>
          </a:prstGeom>
        </p:spPr>
      </p:pic>
      <p:pic>
        <p:nvPicPr>
          <p:cNvPr id="12" name="Grafik 11">
            <a:extLst>
              <a:ext uri="{FF2B5EF4-FFF2-40B4-BE49-F238E27FC236}">
                <a16:creationId xmlns:a16="http://schemas.microsoft.com/office/drawing/2014/main" id="{BFB24738-BE1B-B544-AEBD-67FA7ECBC8D5}"/>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451368" y="342008"/>
            <a:ext cx="1332000" cy="254818"/>
          </a:xfrm>
          <a:prstGeom prst="rect">
            <a:avLst/>
          </a:prstGeom>
        </p:spPr>
      </p:pic>
    </p:spTree>
    <p:extLst>
      <p:ext uri="{BB962C8B-B14F-4D97-AF65-F5344CB8AC3E}">
        <p14:creationId xmlns:p14="http://schemas.microsoft.com/office/powerpoint/2010/main" val="369650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hapter green">
    <p:bg>
      <p:bgPr>
        <a:gradFill>
          <a:gsLst>
            <a:gs pos="50000">
              <a:schemeClr val="accent5"/>
            </a:gs>
            <a:gs pos="0">
              <a:schemeClr val="accent4"/>
            </a:gs>
            <a:gs pos="100000">
              <a:schemeClr val="accent6"/>
            </a:gs>
          </a:gsLst>
          <a:lin ang="16200000" scaled="0"/>
        </a:gradFill>
        <a:effectLst/>
      </p:bgPr>
    </p:bg>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6F73455D-91B8-9FB7-08F8-058A9CEAFDC2}"/>
              </a:ext>
            </a:extLst>
          </p:cNvPr>
          <p:cNvSpPr>
            <a:spLocks noGrp="1"/>
          </p:cNvSpPr>
          <p:nvPr>
            <p:ph type="title" hasCustomPrompt="1"/>
          </p:nvPr>
        </p:nvSpPr>
        <p:spPr>
          <a:xfrm>
            <a:off x="407368" y="3717032"/>
            <a:ext cx="11376000" cy="2088000"/>
          </a:xfrm>
        </p:spPr>
        <p:txBody>
          <a:bodyPr anchor="b"/>
          <a:lstStyle>
            <a:lvl1pPr marL="0" marR="0" indent="0" algn="l" defTabSz="914400" rtl="0" eaLnBrk="1" fontAlgn="auto" latinLnBrk="0" hangingPunct="1">
              <a:lnSpc>
                <a:spcPct val="100000"/>
              </a:lnSpc>
              <a:spcBef>
                <a:spcPct val="0"/>
              </a:spcBef>
              <a:spcAft>
                <a:spcPts val="600"/>
              </a:spcAft>
              <a:buClrTx/>
              <a:buSzTx/>
              <a:buFontTx/>
              <a:buNone/>
              <a:tabLst/>
              <a:defRPr sz="6000">
                <a:latin typeface="+mj-lt"/>
              </a:defRPr>
            </a:lvl1pPr>
          </a:lstStyle>
          <a:p>
            <a:r>
              <a:rPr lang="en-US" noProof="0"/>
              <a:t>Click to add chapter title</a:t>
            </a:r>
          </a:p>
        </p:txBody>
      </p:sp>
      <p:pic>
        <p:nvPicPr>
          <p:cNvPr id="4" name="Grafik 3">
            <a:extLst>
              <a:ext uri="{FF2B5EF4-FFF2-40B4-BE49-F238E27FC236}">
                <a16:creationId xmlns:a16="http://schemas.microsoft.com/office/drawing/2014/main" id="{DD1C0A0F-73CB-B6AF-5E2D-0F6781F52650}"/>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07369" y="314155"/>
            <a:ext cx="909361" cy="309600"/>
          </a:xfrm>
          <a:prstGeom prst="rect">
            <a:avLst/>
          </a:prstGeom>
        </p:spPr>
      </p:pic>
      <p:pic>
        <p:nvPicPr>
          <p:cNvPr id="5" name="Grafik 4">
            <a:extLst>
              <a:ext uri="{FF2B5EF4-FFF2-40B4-BE49-F238E27FC236}">
                <a16:creationId xmlns:a16="http://schemas.microsoft.com/office/drawing/2014/main" id="{0AE5F282-E500-3C53-FA57-592DAF5C5891}"/>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451368" y="342008"/>
            <a:ext cx="1332000" cy="254818"/>
          </a:xfrm>
          <a:prstGeom prst="rect">
            <a:avLst/>
          </a:prstGeom>
        </p:spPr>
      </p:pic>
    </p:spTree>
    <p:extLst>
      <p:ext uri="{BB962C8B-B14F-4D97-AF65-F5344CB8AC3E}">
        <p14:creationId xmlns:p14="http://schemas.microsoft.com/office/powerpoint/2010/main" val="3210011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1">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p:txBody>
          <a:bodyPr/>
          <a:lstStyle>
            <a:lvl1pPr>
              <a:defRPr/>
            </a:lvl1pPr>
          </a:lstStyle>
          <a:p>
            <a:pPr marL="0" marR="0" lvl="0" indent="0" algn="l" defTabSz="914400" rtl="0" eaLnBrk="1" fontAlgn="auto" latinLnBrk="0" hangingPunct="1">
              <a:lnSpc>
                <a:spcPct val="100000"/>
              </a:lnSpc>
              <a:spcBef>
                <a:spcPts val="0"/>
              </a:spcBef>
              <a:spcAft>
                <a:spcPts val="800"/>
              </a:spcAft>
              <a:buClrTx/>
              <a:buSzTx/>
              <a:buFont typeface="+mj-lt"/>
              <a:buNone/>
              <a:tabLst/>
              <a:defRPr/>
            </a:pPr>
            <a:r>
              <a:rPr lang="en-US" err="1"/>
              <a:t>Textmasterformat</a:t>
            </a:r>
            <a:r>
              <a:rPr lang="en-US"/>
              <a:t> </a:t>
            </a:r>
            <a:r>
              <a:rPr lang="en-US" err="1"/>
              <a:t>bearbeiten</a:t>
            </a:r>
            <a:r>
              <a:rPr lang="en-US"/>
              <a:t> Click to edit Master text styles</a:t>
            </a:r>
          </a:p>
          <a:p>
            <a:pPr lvl="1"/>
            <a:r>
              <a:rPr lang="en-US" err="1"/>
              <a:t>Zweite</a:t>
            </a:r>
            <a:r>
              <a:rPr lang="en-US"/>
              <a:t> </a:t>
            </a:r>
            <a:r>
              <a:rPr lang="en-US" noProof="0"/>
              <a:t>Ebene</a:t>
            </a:r>
          </a:p>
          <a:p>
            <a:pPr lvl="2"/>
            <a:r>
              <a:rPr lang="en-US" err="1"/>
              <a:t>Dritte</a:t>
            </a:r>
            <a:r>
              <a:rPr lang="en-US"/>
              <a:t> Ebene</a:t>
            </a:r>
          </a:p>
          <a:p>
            <a:pPr lvl="3"/>
            <a:r>
              <a:rPr lang="en-US" err="1"/>
              <a:t>Vierte</a:t>
            </a:r>
            <a:r>
              <a:rPr lang="en-US"/>
              <a:t> Ebene</a:t>
            </a:r>
          </a:p>
          <a:p>
            <a:pPr lvl="4"/>
            <a:r>
              <a:rPr lang="en-US" err="1"/>
              <a:t>Fünfte</a:t>
            </a:r>
            <a:r>
              <a:rPr lang="en-US"/>
              <a:t> Ebene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07969AE5-B823-4C8D-8D4E-46F25FF96A32}" type="datetime1">
              <a:rPr lang="en-US" smtClean="0"/>
              <a:t>10/1/2025</a:t>
            </a:fld>
            <a:endParaRPr lang="en-US"/>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a:t>Footer</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US" smtClean="0"/>
              <a:pPr/>
              <a:t>‹#›</a:t>
            </a:fld>
            <a:endParaRPr lang="en-US"/>
          </a:p>
        </p:txBody>
      </p:sp>
      <p:sp>
        <p:nvSpPr>
          <p:cNvPr id="7" name="Titel 6">
            <a:extLst>
              <a:ext uri="{FF2B5EF4-FFF2-40B4-BE49-F238E27FC236}">
                <a16:creationId xmlns:a16="http://schemas.microsoft.com/office/drawing/2014/main" id="{FA845876-4737-DE51-1D11-D607570C9DA4}"/>
              </a:ext>
            </a:extLst>
          </p:cNvPr>
          <p:cNvSpPr>
            <a:spLocks noGrp="1"/>
          </p:cNvSpPr>
          <p:nvPr>
            <p:ph type="title" hasCustomPrompt="1"/>
          </p:nvPr>
        </p:nvSpPr>
        <p:spPr/>
        <p:txBody>
          <a:bodyPr/>
          <a:lstStyle/>
          <a:p>
            <a:r>
              <a:rPr lang="en-US"/>
              <a:t>Mastertitelformat bearbeiten</a:t>
            </a:r>
          </a:p>
        </p:txBody>
      </p:sp>
      <p:sp>
        <p:nvSpPr>
          <p:cNvPr id="8" name="Textplatzhalter 7">
            <a:extLst>
              <a:ext uri="{FF2B5EF4-FFF2-40B4-BE49-F238E27FC236}">
                <a16:creationId xmlns:a16="http://schemas.microsoft.com/office/drawing/2014/main" id="{6E0372ED-E376-B052-76C1-1446085904D7}"/>
              </a:ext>
            </a:extLst>
          </p:cNvPr>
          <p:cNvSpPr>
            <a:spLocks noGrp="1"/>
          </p:cNvSpPr>
          <p:nvPr>
            <p:ph type="body" sz="quarter" idx="13" hasCustomPrompt="1"/>
          </p:nvPr>
        </p:nvSpPr>
        <p:spPr>
          <a:xfrm>
            <a:off x="407368" y="6453336"/>
            <a:ext cx="6480795" cy="191939"/>
          </a:xfrm>
        </p:spPr>
        <p:txBody>
          <a:bodyPr anchor="b"/>
          <a:lstStyle>
            <a:lvl1pPr>
              <a:defRPr sz="800">
                <a:solidFill>
                  <a:schemeClr val="tx2"/>
                </a:solidFill>
              </a:defRPr>
            </a:lvl1pPr>
          </a:lstStyle>
          <a:p>
            <a:pPr marL="0" marR="0" lvl="0" indent="0" algn="l" defTabSz="914400" rtl="0" eaLnBrk="1" fontAlgn="auto" latinLnBrk="0" hangingPunct="1">
              <a:lnSpc>
                <a:spcPct val="100000"/>
              </a:lnSpc>
              <a:spcBef>
                <a:spcPts val="0"/>
              </a:spcBef>
              <a:spcAft>
                <a:spcPts val="800"/>
              </a:spcAft>
              <a:buClrTx/>
              <a:buSzTx/>
              <a:buFont typeface="+mj-lt"/>
              <a:buNone/>
              <a:tabLst/>
              <a:defRPr/>
            </a:pPr>
            <a:r>
              <a:rPr lang="en-US"/>
              <a:t>References</a:t>
            </a:r>
          </a:p>
          <a:p>
            <a:pPr marL="0" marR="0" lvl="0" indent="0" algn="l" defTabSz="914400" rtl="0" eaLnBrk="1" fontAlgn="auto" latinLnBrk="0" hangingPunct="1">
              <a:lnSpc>
                <a:spcPct val="100000"/>
              </a:lnSpc>
              <a:spcBef>
                <a:spcPts val="0"/>
              </a:spcBef>
              <a:spcAft>
                <a:spcPts val="800"/>
              </a:spcAft>
              <a:buClrTx/>
              <a:buSzTx/>
              <a:buFont typeface="+mj-lt"/>
              <a:buNone/>
              <a:tabLst/>
              <a:defRPr/>
            </a:pPr>
            <a:endParaRPr lang="en-US"/>
          </a:p>
        </p:txBody>
      </p:sp>
    </p:spTree>
    <p:extLst>
      <p:ext uri="{BB962C8B-B14F-4D97-AF65-F5344CB8AC3E}">
        <p14:creationId xmlns:p14="http://schemas.microsoft.com/office/powerpoint/2010/main" val="4795704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2">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407368" y="1485264"/>
            <a:ext cx="5472000" cy="4320000"/>
          </a:xfrm>
        </p:spPr>
        <p:txBody>
          <a:bodyPr/>
          <a:lstStyle/>
          <a:p>
            <a:pPr lvl="0"/>
            <a:r>
              <a:rPr lang="en-US"/>
              <a:t>Textmasterformat bearbeiten</a:t>
            </a:r>
          </a:p>
          <a:p>
            <a:pPr lvl="1"/>
            <a:r>
              <a:rPr lang="en-US"/>
              <a:t>Zweite </a:t>
            </a:r>
            <a:r>
              <a:rPr lang="en-US" noProof="0"/>
              <a:t>Ebene</a:t>
            </a:r>
          </a:p>
          <a:p>
            <a:pPr lvl="2"/>
            <a:r>
              <a:rPr lang="en-US"/>
              <a:t>Dritte Ebene</a:t>
            </a:r>
          </a:p>
          <a:p>
            <a:pPr lvl="3"/>
            <a:r>
              <a:rPr lang="en-US"/>
              <a:t>Vierte Ebene</a:t>
            </a:r>
          </a:p>
          <a:p>
            <a:pPr lvl="4"/>
            <a:r>
              <a:rPr lang="en-US"/>
              <a:t>Fünfte Ebene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0045168D-B904-4473-80DE-12F923211563}" type="datetime1">
              <a:rPr lang="en-US" smtClean="0"/>
              <a:t>10/1/2025</a:t>
            </a:fld>
            <a:endParaRPr lang="en-US"/>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a:t>Footer</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US" smtClean="0"/>
              <a:pPr/>
              <a:t>‹#›</a:t>
            </a:fld>
            <a:endParaRPr lang="en-US"/>
          </a:p>
        </p:txBody>
      </p:sp>
      <p:sp>
        <p:nvSpPr>
          <p:cNvPr id="7" name="Titel 6">
            <a:extLst>
              <a:ext uri="{FF2B5EF4-FFF2-40B4-BE49-F238E27FC236}">
                <a16:creationId xmlns:a16="http://schemas.microsoft.com/office/drawing/2014/main" id="{FA845876-4737-DE51-1D11-D607570C9DA4}"/>
              </a:ext>
            </a:extLst>
          </p:cNvPr>
          <p:cNvSpPr>
            <a:spLocks noGrp="1"/>
          </p:cNvSpPr>
          <p:nvPr>
            <p:ph type="title" hasCustomPrompt="1"/>
          </p:nvPr>
        </p:nvSpPr>
        <p:spPr/>
        <p:txBody>
          <a:bodyPr/>
          <a:lstStyle/>
          <a:p>
            <a:r>
              <a:rPr lang="en-US"/>
              <a:t>Mastertitelformat bearbeiten</a:t>
            </a:r>
          </a:p>
        </p:txBody>
      </p:sp>
      <p:sp>
        <p:nvSpPr>
          <p:cNvPr id="2" name="Inhaltsplatzhalter 2">
            <a:extLst>
              <a:ext uri="{FF2B5EF4-FFF2-40B4-BE49-F238E27FC236}">
                <a16:creationId xmlns:a16="http://schemas.microsoft.com/office/drawing/2014/main" id="{01257076-966C-79A6-FC4B-8C42DE41FF95}"/>
              </a:ext>
            </a:extLst>
          </p:cNvPr>
          <p:cNvSpPr>
            <a:spLocks noGrp="1"/>
          </p:cNvSpPr>
          <p:nvPr>
            <p:ph idx="13" hasCustomPrompt="1"/>
          </p:nvPr>
        </p:nvSpPr>
        <p:spPr>
          <a:xfrm>
            <a:off x="6312632" y="1485264"/>
            <a:ext cx="5472000" cy="4320000"/>
          </a:xfrm>
        </p:spPr>
        <p:txBody>
          <a:bodyPr/>
          <a:lstStyle/>
          <a:p>
            <a:pPr lvl="0"/>
            <a:r>
              <a:rPr lang="en-US"/>
              <a:t>Textmasterformat bearbeiten</a:t>
            </a:r>
          </a:p>
          <a:p>
            <a:pPr lvl="1"/>
            <a:r>
              <a:rPr lang="en-US"/>
              <a:t>Zweite </a:t>
            </a:r>
            <a:r>
              <a:rPr lang="en-US" noProof="0"/>
              <a:t>Ebene</a:t>
            </a:r>
          </a:p>
          <a:p>
            <a:pPr lvl="2"/>
            <a:r>
              <a:rPr lang="en-US"/>
              <a:t>Dritte Ebene</a:t>
            </a:r>
          </a:p>
          <a:p>
            <a:pPr lvl="3"/>
            <a:r>
              <a:rPr lang="en-US"/>
              <a:t>Vierte Ebene</a:t>
            </a:r>
          </a:p>
          <a:p>
            <a:pPr lvl="4"/>
            <a:r>
              <a:rPr lang="en-US"/>
              <a:t>Fünfte Ebene</a:t>
            </a:r>
          </a:p>
        </p:txBody>
      </p:sp>
      <p:cxnSp>
        <p:nvCxnSpPr>
          <p:cNvPr id="9" name="Gerade Verbindung 8">
            <a:extLst>
              <a:ext uri="{FF2B5EF4-FFF2-40B4-BE49-F238E27FC236}">
                <a16:creationId xmlns:a16="http://schemas.microsoft.com/office/drawing/2014/main" id="{23BB34D9-0F3B-5AEC-A688-1F06BFB1A506}"/>
              </a:ext>
            </a:extLst>
          </p:cNvPr>
          <p:cNvCxnSpPr/>
          <p:nvPr userDrawn="1"/>
        </p:nvCxnSpPr>
        <p:spPr>
          <a:xfrm>
            <a:off x="6096000" y="1485264"/>
            <a:ext cx="0" cy="4320000"/>
          </a:xfrm>
          <a:prstGeom prst="line">
            <a:avLst/>
          </a:prstGeom>
          <a:ln w="63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8" name="Textplatzhalter 7">
            <a:extLst>
              <a:ext uri="{FF2B5EF4-FFF2-40B4-BE49-F238E27FC236}">
                <a16:creationId xmlns:a16="http://schemas.microsoft.com/office/drawing/2014/main" id="{24FC0677-6EA8-46DA-8B97-E4C3AF5D2B47}"/>
              </a:ext>
            </a:extLst>
          </p:cNvPr>
          <p:cNvSpPr>
            <a:spLocks noGrp="1"/>
          </p:cNvSpPr>
          <p:nvPr>
            <p:ph type="body" sz="quarter" idx="14" hasCustomPrompt="1"/>
          </p:nvPr>
        </p:nvSpPr>
        <p:spPr>
          <a:xfrm>
            <a:off x="407368" y="6453336"/>
            <a:ext cx="6480795" cy="191939"/>
          </a:xfrm>
        </p:spPr>
        <p:txBody>
          <a:bodyPr anchor="b"/>
          <a:lstStyle>
            <a:lvl1pPr>
              <a:defRPr sz="800">
                <a:solidFill>
                  <a:schemeClr val="tx2"/>
                </a:solidFill>
              </a:defRPr>
            </a:lvl1pPr>
          </a:lstStyle>
          <a:p>
            <a:pPr marL="0" marR="0" lvl="0" indent="0" algn="l" defTabSz="914400" rtl="0" eaLnBrk="1" fontAlgn="auto" latinLnBrk="0" hangingPunct="1">
              <a:lnSpc>
                <a:spcPct val="100000"/>
              </a:lnSpc>
              <a:spcBef>
                <a:spcPts val="0"/>
              </a:spcBef>
              <a:spcAft>
                <a:spcPts val="800"/>
              </a:spcAft>
              <a:buClrTx/>
              <a:buSzTx/>
              <a:buFont typeface="+mj-lt"/>
              <a:buNone/>
              <a:tabLst/>
              <a:defRPr/>
            </a:pPr>
            <a:r>
              <a:rPr lang="en-US"/>
              <a:t>References</a:t>
            </a:r>
          </a:p>
        </p:txBody>
      </p:sp>
    </p:spTree>
    <p:extLst>
      <p:ext uri="{BB962C8B-B14F-4D97-AF65-F5344CB8AC3E}">
        <p14:creationId xmlns:p14="http://schemas.microsoft.com/office/powerpoint/2010/main" val="1330703222"/>
      </p:ext>
    </p:extLst>
  </p:cSld>
  <p:clrMapOvr>
    <a:masterClrMapping/>
  </p:clrMapOvr>
  <p:extLst>
    <p:ext uri="{DCECCB84-F9BA-43D5-87BE-67443E8EF086}">
      <p15:sldGuideLst xmlns:p15="http://schemas.microsoft.com/office/powerpoint/2012/main">
        <p15:guide id="1" pos="3704" userDrawn="1">
          <p15:clr>
            <a:srgbClr val="FBAE40"/>
          </p15:clr>
        </p15:guide>
        <p15:guide id="2" pos="3976"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2.sv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slideLayout" Target="../slideLayouts/slideLayout44.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5" Type="http://schemas.openxmlformats.org/officeDocument/2006/relationships/image" Target="../media/image2.svg"/><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24" Type="http://schemas.openxmlformats.org/officeDocument/2006/relationships/image" Target="../media/image1.png"/><Relationship Id="rId5" Type="http://schemas.openxmlformats.org/officeDocument/2006/relationships/slideLayout" Target="../slideLayouts/slideLayout28.xml"/><Relationship Id="rId15" Type="http://schemas.openxmlformats.org/officeDocument/2006/relationships/slideLayout" Target="../slideLayouts/slideLayout38.xml"/><Relationship Id="rId23" Type="http://schemas.openxmlformats.org/officeDocument/2006/relationships/theme" Target="../theme/theme2.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4" name="Grafik 13">
            <a:extLst>
              <a:ext uri="{FF2B5EF4-FFF2-40B4-BE49-F238E27FC236}">
                <a16:creationId xmlns:a16="http://schemas.microsoft.com/office/drawing/2014/main" id="{D5139786-7EB0-A49B-4D10-8ACF9A2129CA}"/>
              </a:ext>
            </a:extLst>
          </p:cNvPr>
          <p:cNvPicPr>
            <a:picLocks noChangeAspect="1"/>
          </p:cNvPicPr>
          <p:nvPr userDrawn="1"/>
        </p:nvPicPr>
        <p:blipFill rotWithShape="1">
          <a:blip r:embed="rId25" cstate="print">
            <a:extLst>
              <a:ext uri="{28A0092B-C50C-407E-A947-70E740481C1C}">
                <a14:useLocalDpi xmlns:a14="http://schemas.microsoft.com/office/drawing/2010/main" val="0"/>
              </a:ext>
              <a:ext uri="{96DAC541-7B7A-43D3-8B79-37D633B846F1}">
                <asvg:svgBlip xmlns:asvg="http://schemas.microsoft.com/office/drawing/2016/SVG/main" r:embed="rId26"/>
              </a:ext>
            </a:extLst>
          </a:blip>
          <a:srcRect t="48691" r="26161"/>
          <a:stretch/>
        </p:blipFill>
        <p:spPr>
          <a:xfrm flipV="1">
            <a:off x="10372254" y="5516989"/>
            <a:ext cx="1819746" cy="1341011"/>
          </a:xfrm>
          <a:prstGeom prst="rect">
            <a:avLst/>
          </a:prstGeom>
        </p:spPr>
      </p:pic>
      <p:sp>
        <p:nvSpPr>
          <p:cNvPr id="3" name="Textplatzhalter 2"/>
          <p:cNvSpPr>
            <a:spLocks noGrp="1"/>
          </p:cNvSpPr>
          <p:nvPr>
            <p:ph type="body" idx="1"/>
          </p:nvPr>
        </p:nvSpPr>
        <p:spPr>
          <a:xfrm>
            <a:off x="407368" y="1485264"/>
            <a:ext cx="11376000" cy="4320000"/>
          </a:xfrm>
          <a:prstGeom prst="rect">
            <a:avLst/>
          </a:prstGeom>
        </p:spPr>
        <p:txBody>
          <a:bodyPr vert="horz" lIns="0" tIns="0" rIns="0" bIns="0" rtlCol="0">
            <a:noAutofit/>
          </a:bodyPr>
          <a:lstStyle/>
          <a:p>
            <a:pPr lvl="0"/>
            <a:r>
              <a:rPr lang="de-CH" noProof="0"/>
              <a:t>Textmasterformat bearbeiten</a:t>
            </a:r>
          </a:p>
          <a:p>
            <a:pPr lvl="1"/>
            <a:r>
              <a:rPr lang="de-CH" noProof="0"/>
              <a:t>Zweite Ebene</a:t>
            </a:r>
          </a:p>
          <a:p>
            <a:pPr lvl="2"/>
            <a:r>
              <a:rPr lang="de-CH" noProof="0"/>
              <a:t>Dritte Ebene</a:t>
            </a:r>
          </a:p>
          <a:p>
            <a:pPr lvl="3"/>
            <a:r>
              <a:rPr lang="de-CH" noProof="0"/>
              <a:t>Vierte Ebene</a:t>
            </a:r>
          </a:p>
          <a:p>
            <a:pPr lvl="4"/>
            <a:r>
              <a:rPr lang="de-CH" noProof="0"/>
              <a:t>Fünfte Ebene</a:t>
            </a:r>
          </a:p>
        </p:txBody>
      </p:sp>
      <p:sp>
        <p:nvSpPr>
          <p:cNvPr id="4" name="Datumsplatzhalter 3"/>
          <p:cNvSpPr>
            <a:spLocks noGrp="1"/>
          </p:cNvSpPr>
          <p:nvPr>
            <p:ph type="dt" sz="half" idx="2"/>
          </p:nvPr>
        </p:nvSpPr>
        <p:spPr>
          <a:xfrm>
            <a:off x="10920536" y="6453336"/>
            <a:ext cx="576000" cy="180000"/>
          </a:xfrm>
          <a:prstGeom prst="rect">
            <a:avLst/>
          </a:prstGeom>
        </p:spPr>
        <p:txBody>
          <a:bodyPr vert="horz" lIns="0" tIns="0" rIns="0" bIns="0" rtlCol="0" anchor="b" anchorCtr="0"/>
          <a:lstStyle>
            <a:lvl1pPr algn="ctr">
              <a:defRPr sz="800" b="0">
                <a:solidFill>
                  <a:schemeClr val="tx2"/>
                </a:solidFill>
                <a:latin typeface="+mn-lt"/>
              </a:defRPr>
            </a:lvl1pPr>
          </a:lstStyle>
          <a:p>
            <a:fld id="{3209C930-72B1-48FC-9B02-82204C755C22}" type="datetime1">
              <a:rPr lang="en-US" smtClean="0"/>
              <a:t>10/1/2025</a:t>
            </a:fld>
            <a:endParaRPr lang="de-CH"/>
          </a:p>
        </p:txBody>
      </p:sp>
      <p:sp>
        <p:nvSpPr>
          <p:cNvPr id="5" name="Fußzeilenplatzhalter 4"/>
          <p:cNvSpPr>
            <a:spLocks noGrp="1"/>
          </p:cNvSpPr>
          <p:nvPr>
            <p:ph type="ftr" sz="quarter" idx="3"/>
          </p:nvPr>
        </p:nvSpPr>
        <p:spPr>
          <a:xfrm>
            <a:off x="6888147" y="6453336"/>
            <a:ext cx="3960317" cy="180000"/>
          </a:xfrm>
          <a:prstGeom prst="rect">
            <a:avLst/>
          </a:prstGeom>
        </p:spPr>
        <p:txBody>
          <a:bodyPr vert="horz" lIns="0" tIns="0" rIns="0" bIns="0" rtlCol="0" anchor="b" anchorCtr="0"/>
          <a:lstStyle>
            <a:lvl1pPr algn="r">
              <a:defRPr sz="800" b="0">
                <a:solidFill>
                  <a:schemeClr val="tx2"/>
                </a:solidFill>
                <a:latin typeface="+mn-lt"/>
              </a:defRPr>
            </a:lvl1pPr>
          </a:lstStyle>
          <a:p>
            <a:r>
              <a:rPr lang="de-CH"/>
              <a:t>Footer</a:t>
            </a:r>
          </a:p>
        </p:txBody>
      </p:sp>
      <p:sp>
        <p:nvSpPr>
          <p:cNvPr id="6" name="Foliennummernplatzhalter 5"/>
          <p:cNvSpPr>
            <a:spLocks noGrp="1"/>
          </p:cNvSpPr>
          <p:nvPr>
            <p:ph type="sldNum" sz="quarter" idx="4"/>
          </p:nvPr>
        </p:nvSpPr>
        <p:spPr>
          <a:xfrm>
            <a:off x="11496568" y="6453336"/>
            <a:ext cx="288000" cy="180000"/>
          </a:xfrm>
          <a:prstGeom prst="rect">
            <a:avLst/>
          </a:prstGeom>
        </p:spPr>
        <p:txBody>
          <a:bodyPr vert="horz" lIns="0" tIns="0" rIns="0" bIns="0" rtlCol="0" anchor="b" anchorCtr="0"/>
          <a:lstStyle>
            <a:lvl1pPr algn="r">
              <a:defRPr sz="800" b="1">
                <a:solidFill>
                  <a:schemeClr val="tx2"/>
                </a:solidFill>
                <a:latin typeface="+mj-lt"/>
              </a:defRPr>
            </a:lvl1pPr>
          </a:lstStyle>
          <a:p>
            <a:fld id="{442AD375-037F-43D0-B059-5172DA06796A}" type="slidenum">
              <a:rPr lang="de-CH" smtClean="0"/>
              <a:pPr/>
              <a:t>‹#›</a:t>
            </a:fld>
            <a:endParaRPr lang="de-CH"/>
          </a:p>
        </p:txBody>
      </p:sp>
      <p:sp>
        <p:nvSpPr>
          <p:cNvPr id="7" name="Titelplatzhalter 6">
            <a:extLst>
              <a:ext uri="{FF2B5EF4-FFF2-40B4-BE49-F238E27FC236}">
                <a16:creationId xmlns:a16="http://schemas.microsoft.com/office/drawing/2014/main" id="{40A413DE-210A-3940-8D62-A752E51C3BAB}"/>
              </a:ext>
            </a:extLst>
          </p:cNvPr>
          <p:cNvSpPr>
            <a:spLocks noGrp="1"/>
          </p:cNvSpPr>
          <p:nvPr>
            <p:ph type="title"/>
          </p:nvPr>
        </p:nvSpPr>
        <p:spPr>
          <a:xfrm>
            <a:off x="407368" y="476784"/>
            <a:ext cx="11376000" cy="576000"/>
          </a:xfrm>
          <a:prstGeom prst="rect">
            <a:avLst/>
          </a:prstGeom>
        </p:spPr>
        <p:txBody>
          <a:bodyPr vert="horz" lIns="0" tIns="0" rIns="0" bIns="0" rtlCol="0" anchor="t">
            <a:noAutofit/>
          </a:bodyPr>
          <a:lstStyle/>
          <a:p>
            <a:r>
              <a:rPr lang="de-DE"/>
              <a:t>Mastertitelformat bearbeiten</a:t>
            </a:r>
            <a:endParaRPr lang="de-CH"/>
          </a:p>
        </p:txBody>
      </p:sp>
    </p:spTree>
    <p:extLst>
      <p:ext uri="{BB962C8B-B14F-4D97-AF65-F5344CB8AC3E}">
        <p14:creationId xmlns:p14="http://schemas.microsoft.com/office/powerpoint/2010/main" val="1011663896"/>
      </p:ext>
    </p:extLst>
  </p:cSld>
  <p:clrMap bg1="lt1" tx1="dk1" bg2="lt2" tx2="dk2" accent1="accent1" accent2="accent2" accent3="accent3" accent4="accent4" accent5="accent5" accent6="accent6" hlink="hlink" folHlink="folHlink"/>
  <p:sldLayoutIdLst>
    <p:sldLayoutId id="2147483684" r:id="rId1"/>
    <p:sldLayoutId id="2147483722" r:id="rId2"/>
    <p:sldLayoutId id="2147483691" r:id="rId3"/>
    <p:sldLayoutId id="2147483715" r:id="rId4"/>
    <p:sldLayoutId id="2147483679" r:id="rId5"/>
    <p:sldLayoutId id="2147483681" r:id="rId6"/>
    <p:sldLayoutId id="2147483682" r:id="rId7"/>
    <p:sldLayoutId id="2147483659" r:id="rId8"/>
    <p:sldLayoutId id="2147483675" r:id="rId9"/>
    <p:sldLayoutId id="2147483704" r:id="rId10"/>
    <p:sldLayoutId id="2147483720" r:id="rId11"/>
    <p:sldLayoutId id="2147483721" r:id="rId12"/>
    <p:sldLayoutId id="2147483723" r:id="rId13"/>
    <p:sldLayoutId id="2147483705" r:id="rId14"/>
    <p:sldLayoutId id="2147483696" r:id="rId15"/>
    <p:sldLayoutId id="2147483716" r:id="rId16"/>
    <p:sldLayoutId id="2147483714" r:id="rId17"/>
    <p:sldLayoutId id="2147483664" r:id="rId18"/>
    <p:sldLayoutId id="2147483718" r:id="rId19"/>
    <p:sldLayoutId id="2147483712" r:id="rId20"/>
    <p:sldLayoutId id="2147483717" r:id="rId21"/>
    <p:sldLayoutId id="2147483719" r:id="rId22"/>
    <p:sldLayoutId id="2147483747" r:id="rId23"/>
  </p:sldLayoutIdLst>
  <p:hf hdr="0"/>
  <p:txStyles>
    <p:titleStyle>
      <a:lvl1pPr algn="l" defTabSz="914400" rtl="0" eaLnBrk="1" latinLnBrk="0" hangingPunct="1">
        <a:lnSpc>
          <a:spcPct val="100000"/>
        </a:lnSpc>
        <a:spcBef>
          <a:spcPct val="0"/>
        </a:spcBef>
        <a:spcAft>
          <a:spcPts val="600"/>
        </a:spcAft>
        <a:buNone/>
        <a:defRPr sz="32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mj-lt"/>
        <a:buNone/>
        <a:defRPr sz="1800" b="0" kern="1200" spc="-20" baseline="0">
          <a:solidFill>
            <a:schemeClr val="tx1"/>
          </a:solidFill>
          <a:latin typeface="+mn-lt"/>
          <a:ea typeface="+mn-ea"/>
          <a:cs typeface="+mn-cs"/>
        </a:defRPr>
      </a:lvl1pPr>
      <a:lvl2pPr marL="216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2pPr>
      <a:lvl3pPr marL="432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3pPr>
      <a:lvl4pPr marL="648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4pPr>
      <a:lvl5pPr marL="864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7" userDrawn="1">
          <p15:clr>
            <a:srgbClr val="F26B43"/>
          </p15:clr>
        </p15:guide>
        <p15:guide id="4" pos="7423" userDrawn="1">
          <p15:clr>
            <a:srgbClr val="F26B43"/>
          </p15:clr>
        </p15:guide>
        <p15:guide id="5" orient="horz" pos="3657" userDrawn="1">
          <p15:clr>
            <a:srgbClr val="F26B43"/>
          </p15:clr>
        </p15:guide>
        <p15:guide id="7" orient="horz" pos="4186" userDrawn="1">
          <p15:clr>
            <a:srgbClr val="F26B43"/>
          </p15:clr>
        </p15:guide>
        <p15:guide id="8" orient="horz" pos="935"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4" name="Grafik 13">
            <a:extLst>
              <a:ext uri="{FF2B5EF4-FFF2-40B4-BE49-F238E27FC236}">
                <a16:creationId xmlns:a16="http://schemas.microsoft.com/office/drawing/2014/main" id="{D5139786-7EB0-A49B-4D10-8ACF9A2129CA}"/>
              </a:ext>
            </a:extLst>
          </p:cNvPr>
          <p:cNvPicPr>
            <a:picLocks noChangeAspect="1"/>
          </p:cNvPicPr>
          <p:nvPr userDrawn="1"/>
        </p:nvPicPr>
        <p:blipFill rotWithShape="1">
          <a:blip r:embed="rId24" cstate="print">
            <a:extLst>
              <a:ext uri="{28A0092B-C50C-407E-A947-70E740481C1C}">
                <a14:useLocalDpi xmlns:a14="http://schemas.microsoft.com/office/drawing/2010/main" val="0"/>
              </a:ext>
              <a:ext uri="{96DAC541-7B7A-43D3-8B79-37D633B846F1}">
                <asvg:svgBlip xmlns:asvg="http://schemas.microsoft.com/office/drawing/2016/SVG/main" r:embed="rId25"/>
              </a:ext>
            </a:extLst>
          </a:blip>
          <a:srcRect t="48691" r="26161"/>
          <a:stretch/>
        </p:blipFill>
        <p:spPr>
          <a:xfrm flipV="1">
            <a:off x="10372254" y="5516989"/>
            <a:ext cx="1819746" cy="1341011"/>
          </a:xfrm>
          <a:prstGeom prst="rect">
            <a:avLst/>
          </a:prstGeom>
        </p:spPr>
      </p:pic>
      <p:sp>
        <p:nvSpPr>
          <p:cNvPr id="3" name="Textplatzhalter 2"/>
          <p:cNvSpPr>
            <a:spLocks noGrp="1"/>
          </p:cNvSpPr>
          <p:nvPr>
            <p:ph type="body" idx="1"/>
          </p:nvPr>
        </p:nvSpPr>
        <p:spPr>
          <a:xfrm>
            <a:off x="407368" y="1485264"/>
            <a:ext cx="11376000" cy="4320000"/>
          </a:xfrm>
          <a:prstGeom prst="rect">
            <a:avLst/>
          </a:prstGeom>
        </p:spPr>
        <p:txBody>
          <a:bodyPr vert="horz" lIns="0" tIns="0" rIns="0" bIns="0" rtlCol="0">
            <a:noAutofit/>
          </a:bodyPr>
          <a:lstStyle/>
          <a:p>
            <a:pPr lvl="0"/>
            <a:r>
              <a:rPr lang="de-CH" noProof="0"/>
              <a:t>Textmasterformat bearbeiten</a:t>
            </a:r>
          </a:p>
          <a:p>
            <a:pPr lvl="1"/>
            <a:r>
              <a:rPr lang="de-CH" noProof="0"/>
              <a:t>Zweite Ebene</a:t>
            </a:r>
          </a:p>
          <a:p>
            <a:pPr lvl="2"/>
            <a:r>
              <a:rPr lang="de-CH" noProof="0"/>
              <a:t>Dritte Ebene</a:t>
            </a:r>
          </a:p>
          <a:p>
            <a:pPr lvl="3"/>
            <a:r>
              <a:rPr lang="de-CH" noProof="0"/>
              <a:t>Vierte Ebene</a:t>
            </a:r>
          </a:p>
          <a:p>
            <a:pPr lvl="4"/>
            <a:r>
              <a:rPr lang="de-CH" noProof="0"/>
              <a:t>Fünfte Ebene</a:t>
            </a:r>
          </a:p>
        </p:txBody>
      </p:sp>
      <p:sp>
        <p:nvSpPr>
          <p:cNvPr id="4" name="Datumsplatzhalter 3"/>
          <p:cNvSpPr>
            <a:spLocks noGrp="1"/>
          </p:cNvSpPr>
          <p:nvPr>
            <p:ph type="dt" sz="half" idx="2"/>
          </p:nvPr>
        </p:nvSpPr>
        <p:spPr>
          <a:xfrm>
            <a:off x="10920536" y="6453336"/>
            <a:ext cx="576000" cy="180000"/>
          </a:xfrm>
          <a:prstGeom prst="rect">
            <a:avLst/>
          </a:prstGeom>
        </p:spPr>
        <p:txBody>
          <a:bodyPr vert="horz" lIns="0" tIns="0" rIns="0" bIns="0" rtlCol="0" anchor="b" anchorCtr="0"/>
          <a:lstStyle>
            <a:lvl1pPr algn="ctr">
              <a:defRPr sz="800" b="0">
                <a:solidFill>
                  <a:schemeClr val="tx2"/>
                </a:solidFill>
                <a:latin typeface="+mn-lt"/>
              </a:defRPr>
            </a:lvl1pPr>
          </a:lstStyle>
          <a:p>
            <a:fld id="{6F7C171E-CF98-4FCC-8AD3-FB1F44C5BD8F}" type="datetime1">
              <a:rPr lang="de-DE" smtClean="0"/>
              <a:t>01.10.2025</a:t>
            </a:fld>
            <a:endParaRPr lang="de-CH"/>
          </a:p>
        </p:txBody>
      </p:sp>
      <p:sp>
        <p:nvSpPr>
          <p:cNvPr id="5" name="Fußzeilenplatzhalter 4"/>
          <p:cNvSpPr>
            <a:spLocks noGrp="1"/>
          </p:cNvSpPr>
          <p:nvPr>
            <p:ph type="ftr" sz="quarter" idx="3"/>
          </p:nvPr>
        </p:nvSpPr>
        <p:spPr>
          <a:xfrm>
            <a:off x="6888147" y="6453336"/>
            <a:ext cx="3960317" cy="180000"/>
          </a:xfrm>
          <a:prstGeom prst="rect">
            <a:avLst/>
          </a:prstGeom>
        </p:spPr>
        <p:txBody>
          <a:bodyPr vert="horz" lIns="0" tIns="0" rIns="0" bIns="0" rtlCol="0" anchor="b" anchorCtr="0"/>
          <a:lstStyle>
            <a:lvl1pPr algn="r">
              <a:defRPr sz="800" b="0">
                <a:solidFill>
                  <a:schemeClr val="tx2"/>
                </a:solidFill>
                <a:latin typeface="+mn-lt"/>
              </a:defRPr>
            </a:lvl1pPr>
          </a:lstStyle>
          <a:p>
            <a:r>
              <a:rPr lang="en-US"/>
              <a:t>UZH CLFW</a:t>
            </a:r>
            <a:endParaRPr lang="de-CH"/>
          </a:p>
        </p:txBody>
      </p:sp>
      <p:sp>
        <p:nvSpPr>
          <p:cNvPr id="6" name="Foliennummernplatzhalter 5"/>
          <p:cNvSpPr>
            <a:spLocks noGrp="1"/>
          </p:cNvSpPr>
          <p:nvPr>
            <p:ph type="sldNum" sz="quarter" idx="4"/>
          </p:nvPr>
        </p:nvSpPr>
        <p:spPr>
          <a:xfrm>
            <a:off x="11496568" y="6453336"/>
            <a:ext cx="288000" cy="180000"/>
          </a:xfrm>
          <a:prstGeom prst="rect">
            <a:avLst/>
          </a:prstGeom>
        </p:spPr>
        <p:txBody>
          <a:bodyPr vert="horz" lIns="0" tIns="0" rIns="0" bIns="0" rtlCol="0" anchor="b" anchorCtr="0"/>
          <a:lstStyle>
            <a:lvl1pPr algn="r">
              <a:defRPr sz="800" b="1">
                <a:solidFill>
                  <a:schemeClr val="tx2"/>
                </a:solidFill>
                <a:latin typeface="+mj-lt"/>
              </a:defRPr>
            </a:lvl1pPr>
          </a:lstStyle>
          <a:p>
            <a:fld id="{442AD375-037F-43D0-B059-5172DA06796A}" type="slidenum">
              <a:rPr lang="de-CH" smtClean="0"/>
              <a:pPr/>
              <a:t>‹#›</a:t>
            </a:fld>
            <a:endParaRPr lang="de-CH"/>
          </a:p>
        </p:txBody>
      </p:sp>
      <p:sp>
        <p:nvSpPr>
          <p:cNvPr id="7" name="Titelplatzhalter 6">
            <a:extLst>
              <a:ext uri="{FF2B5EF4-FFF2-40B4-BE49-F238E27FC236}">
                <a16:creationId xmlns:a16="http://schemas.microsoft.com/office/drawing/2014/main" id="{40A413DE-210A-3940-8D62-A752E51C3BAB}"/>
              </a:ext>
            </a:extLst>
          </p:cNvPr>
          <p:cNvSpPr>
            <a:spLocks noGrp="1"/>
          </p:cNvSpPr>
          <p:nvPr>
            <p:ph type="title"/>
          </p:nvPr>
        </p:nvSpPr>
        <p:spPr>
          <a:xfrm>
            <a:off x="407368" y="476784"/>
            <a:ext cx="11376000" cy="576000"/>
          </a:xfrm>
          <a:prstGeom prst="rect">
            <a:avLst/>
          </a:prstGeom>
        </p:spPr>
        <p:txBody>
          <a:bodyPr vert="horz" lIns="0" tIns="0" rIns="0" bIns="0" rtlCol="0" anchor="t">
            <a:noAutofit/>
          </a:bodyPr>
          <a:lstStyle/>
          <a:p>
            <a:r>
              <a:rPr lang="de-DE"/>
              <a:t>Mastertitelformat bearbeiten</a:t>
            </a:r>
            <a:endParaRPr lang="de-CH"/>
          </a:p>
        </p:txBody>
      </p:sp>
    </p:spTree>
    <p:extLst>
      <p:ext uri="{BB962C8B-B14F-4D97-AF65-F5344CB8AC3E}">
        <p14:creationId xmlns:p14="http://schemas.microsoft.com/office/powerpoint/2010/main" val="1818051766"/>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 id="2147483737" r:id="rId13"/>
    <p:sldLayoutId id="2147483738" r:id="rId14"/>
    <p:sldLayoutId id="2147483739" r:id="rId15"/>
    <p:sldLayoutId id="2147483740" r:id="rId16"/>
    <p:sldLayoutId id="2147483741" r:id="rId17"/>
    <p:sldLayoutId id="2147483742" r:id="rId18"/>
    <p:sldLayoutId id="2147483743" r:id="rId19"/>
    <p:sldLayoutId id="2147483744" r:id="rId20"/>
    <p:sldLayoutId id="2147483745" r:id="rId21"/>
    <p:sldLayoutId id="2147483746" r:id="rId22"/>
  </p:sldLayoutIdLst>
  <p:hf hdr="0"/>
  <p:txStyles>
    <p:titleStyle>
      <a:lvl1pPr algn="l" defTabSz="914400" rtl="0" eaLnBrk="1" latinLnBrk="0" hangingPunct="1">
        <a:lnSpc>
          <a:spcPct val="100000"/>
        </a:lnSpc>
        <a:spcBef>
          <a:spcPct val="0"/>
        </a:spcBef>
        <a:spcAft>
          <a:spcPts val="600"/>
        </a:spcAft>
        <a:buNone/>
        <a:defRPr sz="32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mj-lt"/>
        <a:buNone/>
        <a:defRPr sz="1800" b="0" kern="1200" spc="-20" baseline="0">
          <a:solidFill>
            <a:schemeClr val="tx1"/>
          </a:solidFill>
          <a:latin typeface="+mn-lt"/>
          <a:ea typeface="+mn-ea"/>
          <a:cs typeface="+mn-cs"/>
        </a:defRPr>
      </a:lvl1pPr>
      <a:lvl2pPr marL="216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2pPr>
      <a:lvl3pPr marL="432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3pPr>
      <a:lvl4pPr marL="648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4pPr>
      <a:lvl5pPr marL="864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7">
          <p15:clr>
            <a:srgbClr val="F26B43"/>
          </p15:clr>
        </p15:guide>
        <p15:guide id="4" pos="7423">
          <p15:clr>
            <a:srgbClr val="F26B43"/>
          </p15:clr>
        </p15:guide>
        <p15:guide id="5" orient="horz" pos="3657">
          <p15:clr>
            <a:srgbClr val="F26B43"/>
          </p15:clr>
        </p15:guide>
        <p15:guide id="7" orient="horz" pos="4186">
          <p15:clr>
            <a:srgbClr val="F26B43"/>
          </p15:clr>
        </p15:guide>
        <p15:guide id="8" orient="horz" pos="935">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hyperlink" Target="https://www.oec.uzh.ch/en/studies/graduation/degree-deadlines.html" TargetMode="Externa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oleObject" Target="../embeddings/oleObject1.bin"/><Relationship Id="rId1" Type="http://schemas.openxmlformats.org/officeDocument/2006/relationships/slideLayout" Target="../slideLayouts/slideLayout23.xml"/><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8" Type="http://schemas.openxmlformats.org/officeDocument/2006/relationships/image" Target="../media/image35.sv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image" Target="../media/image33.svg"/><Relationship Id="rId5" Type="http://schemas.openxmlformats.org/officeDocument/2006/relationships/image" Target="../media/image32.png"/><Relationship Id="rId4" Type="http://schemas.openxmlformats.org/officeDocument/2006/relationships/image" Target="../media/image31.sv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hyperlink" Target="https://www.business.uzh.ch/en/research/professorships/hrmlead.html" TargetMode="Externa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oleObject" Target="../embeddings/oleObject1.bin"/><Relationship Id="rId1" Type="http://schemas.openxmlformats.org/officeDocument/2006/relationships/slideLayout" Target="../slideLayouts/slideLayout23.xml"/><Relationship Id="rId4" Type="http://schemas.openxmlformats.org/officeDocument/2006/relationships/image" Target="../media/image2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20.jpeg"/><Relationship Id="rId4" Type="http://schemas.openxmlformats.org/officeDocument/2006/relationships/image" Target="../media/image19.jpeg"/></Relationships>
</file>

<file path=ppt/slides/_rels/slide7.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jpeg"/><Relationship Id="rId7"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31.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 Id="rId9" Type="http://schemas.openxmlformats.org/officeDocument/2006/relationships/image" Target="../media/image2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FB76E259-28B9-658A-5969-BF2A7C993785}"/>
              </a:ext>
            </a:extLst>
          </p:cNvPr>
          <p:cNvSpPr>
            <a:spLocks noGrp="1"/>
          </p:cNvSpPr>
          <p:nvPr>
            <p:ph type="title"/>
          </p:nvPr>
        </p:nvSpPr>
        <p:spPr/>
        <p:txBody>
          <a:bodyPr/>
          <a:lstStyle/>
          <a:p>
            <a:pPr>
              <a:spcBef>
                <a:spcPts val="1200"/>
              </a:spcBef>
              <a:spcAft>
                <a:spcPts val="1800"/>
              </a:spcAft>
            </a:pPr>
            <a:r>
              <a:rPr lang="en-US"/>
              <a:t>Bachelor &amp; Master Theses</a:t>
            </a:r>
            <a:br>
              <a:rPr lang="en-US"/>
            </a:br>
            <a:r>
              <a:rPr lang="en-US" sz="2800"/>
              <a:t>Information Session</a:t>
            </a:r>
          </a:p>
        </p:txBody>
      </p:sp>
      <p:sp>
        <p:nvSpPr>
          <p:cNvPr id="9" name="Textplatzhalter 8">
            <a:extLst>
              <a:ext uri="{FF2B5EF4-FFF2-40B4-BE49-F238E27FC236}">
                <a16:creationId xmlns:a16="http://schemas.microsoft.com/office/drawing/2014/main" id="{5607AF9E-5266-DDBA-3B84-03C18D960225}"/>
              </a:ext>
            </a:extLst>
          </p:cNvPr>
          <p:cNvSpPr>
            <a:spLocks noGrp="1"/>
          </p:cNvSpPr>
          <p:nvPr>
            <p:ph type="body" sz="quarter" idx="10"/>
          </p:nvPr>
        </p:nvSpPr>
        <p:spPr/>
        <p:txBody>
          <a:bodyPr/>
          <a:lstStyle/>
          <a:p>
            <a:r>
              <a:rPr lang="en-US" b="1"/>
              <a:t>Chair of HRM and Leadership</a:t>
            </a:r>
          </a:p>
          <a:p>
            <a:r>
              <a:rPr lang="en-US"/>
              <a:t>Department of Business Administration</a:t>
            </a:r>
          </a:p>
          <a:p>
            <a:endParaRPr lang="en-US" b="1"/>
          </a:p>
          <a:p>
            <a:r>
              <a:rPr lang="en-US" b="1"/>
              <a:t>https://www.business.uzh.ch/en/research/professorships/hrmlead.html </a:t>
            </a:r>
          </a:p>
        </p:txBody>
      </p:sp>
      <p:sp>
        <p:nvSpPr>
          <p:cNvPr id="10" name="Textplatzhalter 9">
            <a:extLst>
              <a:ext uri="{FF2B5EF4-FFF2-40B4-BE49-F238E27FC236}">
                <a16:creationId xmlns:a16="http://schemas.microsoft.com/office/drawing/2014/main" id="{7E8CAD9D-E402-03C3-B06B-84F64DA55AF2}"/>
              </a:ext>
            </a:extLst>
          </p:cNvPr>
          <p:cNvSpPr>
            <a:spLocks noGrp="1"/>
          </p:cNvSpPr>
          <p:nvPr>
            <p:ph type="body" sz="quarter" idx="11"/>
          </p:nvPr>
        </p:nvSpPr>
        <p:spPr/>
        <p:txBody>
          <a:bodyPr/>
          <a:lstStyle/>
          <a:p>
            <a:r>
              <a:rPr lang="en-US"/>
              <a:t>01. October 2025</a:t>
            </a:r>
          </a:p>
        </p:txBody>
      </p:sp>
    </p:spTree>
    <p:extLst>
      <p:ext uri="{BB962C8B-B14F-4D97-AF65-F5344CB8AC3E}">
        <p14:creationId xmlns:p14="http://schemas.microsoft.com/office/powerpoint/2010/main" val="38422886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7134276-993C-F242-A897-CEA68F19D71A}"/>
              </a:ext>
            </a:extLst>
          </p:cNvPr>
          <p:cNvSpPr>
            <a:spLocks noGrp="1"/>
          </p:cNvSpPr>
          <p:nvPr>
            <p:ph idx="1"/>
          </p:nvPr>
        </p:nvSpPr>
        <p:spPr/>
        <p:txBody>
          <a:bodyPr/>
          <a:lstStyle/>
          <a:p>
            <a:r>
              <a:rPr lang="en-US" b="1"/>
              <a:t>Bachelor thesis (18 ECTS): </a:t>
            </a:r>
          </a:p>
          <a:p>
            <a:pPr lvl="1"/>
            <a:r>
              <a:rPr lang="en-US"/>
              <a:t>Understand the difference between various sources of information and knowledge (e.g., Wiki, newspaper, academic journals, textbooks)</a:t>
            </a:r>
          </a:p>
          <a:p>
            <a:pPr lvl="1"/>
            <a:r>
              <a:rPr lang="en-US"/>
              <a:t>Learn how to conduct an empirical study (but no necessity to collect primary data)</a:t>
            </a:r>
          </a:p>
          <a:p>
            <a:pPr lvl="1"/>
            <a:r>
              <a:rPr lang="en-US"/>
              <a:t>Learn how to work with the academic literature</a:t>
            </a:r>
          </a:p>
          <a:p>
            <a:pPr lvl="1"/>
            <a:r>
              <a:rPr lang="en-US"/>
              <a:t>Learn to write clearly in an academic style</a:t>
            </a:r>
          </a:p>
          <a:p>
            <a:pPr lvl="1"/>
            <a:r>
              <a:rPr lang="en-US"/>
              <a:t>Learn how to develop a contribution</a:t>
            </a:r>
          </a:p>
          <a:p>
            <a:pPr lvl="1"/>
            <a:r>
              <a:rPr lang="en-US"/>
              <a:t>Learn how to manage time, work autonomously, and integrate suggestions and feedback received</a:t>
            </a:r>
          </a:p>
          <a:p>
            <a:endParaRPr lang="en-US" sz="1800"/>
          </a:p>
          <a:p>
            <a:endParaRPr lang="en-US" sz="1800"/>
          </a:p>
        </p:txBody>
      </p:sp>
      <p:sp>
        <p:nvSpPr>
          <p:cNvPr id="3" name="Datumsplatzhalter 2">
            <a:extLst>
              <a:ext uri="{FF2B5EF4-FFF2-40B4-BE49-F238E27FC236}">
                <a16:creationId xmlns:a16="http://schemas.microsoft.com/office/drawing/2014/main" id="{62F6FAE8-E508-0741-AF5E-B8A3AB7DEAC9}"/>
              </a:ext>
            </a:extLst>
          </p:cNvPr>
          <p:cNvSpPr>
            <a:spLocks noGrp="1"/>
          </p:cNvSpPr>
          <p:nvPr>
            <p:ph type="dt" sz="half" idx="10"/>
          </p:nvPr>
        </p:nvSpPr>
        <p:spPr/>
        <p:txBody>
          <a:bodyPr/>
          <a:lstStyle/>
          <a:p>
            <a:fld id="{80887873-0A23-4B6F-B38B-BCC0810CB054}" type="datetime1">
              <a:rPr lang="en-US" smtClean="0"/>
              <a:t>10/1/2025</a:t>
            </a:fld>
            <a:endParaRPr lang="en-US"/>
          </a:p>
        </p:txBody>
      </p:sp>
      <p:sp>
        <p:nvSpPr>
          <p:cNvPr id="4" name="Fußzeilenplatzhalter 3">
            <a:extLst>
              <a:ext uri="{FF2B5EF4-FFF2-40B4-BE49-F238E27FC236}">
                <a16:creationId xmlns:a16="http://schemas.microsoft.com/office/drawing/2014/main" id="{12327224-B765-2045-88E9-A00FFFE21367}"/>
              </a:ext>
            </a:extLst>
          </p:cNvPr>
          <p:cNvSpPr>
            <a:spLocks noGrp="1"/>
          </p:cNvSpPr>
          <p:nvPr>
            <p:ph type="ftr" sz="quarter" idx="11"/>
          </p:nvPr>
        </p:nvSpPr>
        <p:spPr/>
        <p:txBody>
          <a:bodyPr/>
          <a:lstStyle/>
          <a:p>
            <a:r>
              <a:rPr lang="de-CH"/>
              <a:t>Thesis Info Session Chair </a:t>
            </a:r>
            <a:r>
              <a:rPr lang="de-CH" err="1"/>
              <a:t>of</a:t>
            </a:r>
            <a:r>
              <a:rPr lang="de-CH"/>
              <a:t> HRM and Leadership</a:t>
            </a:r>
          </a:p>
        </p:txBody>
      </p:sp>
      <p:sp>
        <p:nvSpPr>
          <p:cNvPr id="5" name="Foliennummernplatzhalter 4">
            <a:extLst>
              <a:ext uri="{FF2B5EF4-FFF2-40B4-BE49-F238E27FC236}">
                <a16:creationId xmlns:a16="http://schemas.microsoft.com/office/drawing/2014/main" id="{39878F76-DA77-9D42-AB48-80A0691ED68F}"/>
              </a:ext>
            </a:extLst>
          </p:cNvPr>
          <p:cNvSpPr>
            <a:spLocks noGrp="1"/>
          </p:cNvSpPr>
          <p:nvPr>
            <p:ph type="sldNum" sz="quarter" idx="12"/>
          </p:nvPr>
        </p:nvSpPr>
        <p:spPr/>
        <p:txBody>
          <a:bodyPr/>
          <a:lstStyle/>
          <a:p>
            <a:fld id="{DE15152C-7E44-A94B-BCD8-272D3D1F368E}" type="slidenum">
              <a:rPr lang="en-US" altLang="de-DE" smtClean="0"/>
              <a:pPr/>
              <a:t>10</a:t>
            </a:fld>
            <a:endParaRPr lang="en-US" altLang="de-DE"/>
          </a:p>
        </p:txBody>
      </p:sp>
      <p:sp>
        <p:nvSpPr>
          <p:cNvPr id="6" name="Titel 5">
            <a:extLst>
              <a:ext uri="{FF2B5EF4-FFF2-40B4-BE49-F238E27FC236}">
                <a16:creationId xmlns:a16="http://schemas.microsoft.com/office/drawing/2014/main" id="{24158E14-18BD-2141-8480-2B965E2E2F67}"/>
              </a:ext>
            </a:extLst>
          </p:cNvPr>
          <p:cNvSpPr>
            <a:spLocks noGrp="1"/>
          </p:cNvSpPr>
          <p:nvPr>
            <p:ph type="title"/>
          </p:nvPr>
        </p:nvSpPr>
        <p:spPr/>
        <p:txBody>
          <a:bodyPr/>
          <a:lstStyle/>
          <a:p>
            <a:r>
              <a:rPr lang="en-US"/>
              <a:t>Learning outcomes</a:t>
            </a:r>
          </a:p>
        </p:txBody>
      </p:sp>
      <p:sp>
        <p:nvSpPr>
          <p:cNvPr id="7" name="Textplatzhalter 6">
            <a:extLst>
              <a:ext uri="{FF2B5EF4-FFF2-40B4-BE49-F238E27FC236}">
                <a16:creationId xmlns:a16="http://schemas.microsoft.com/office/drawing/2014/main" id="{DC9A0CAC-D238-BAB2-0CDA-DD884627C348}"/>
              </a:ext>
            </a:extLst>
          </p:cNvPr>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27388597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7134276-993C-F242-A897-CEA68F19D71A}"/>
              </a:ext>
            </a:extLst>
          </p:cNvPr>
          <p:cNvSpPr>
            <a:spLocks noGrp="1"/>
          </p:cNvSpPr>
          <p:nvPr>
            <p:ph idx="1"/>
          </p:nvPr>
        </p:nvSpPr>
        <p:spPr/>
        <p:txBody>
          <a:bodyPr/>
          <a:lstStyle/>
          <a:p>
            <a:r>
              <a:rPr lang="en-US" b="1"/>
              <a:t>Master thesis (30 ECTS): </a:t>
            </a:r>
          </a:p>
          <a:p>
            <a:pPr lvl="1"/>
            <a:r>
              <a:rPr lang="en-US"/>
              <a:t>Learn how to collect and analyze primary data</a:t>
            </a:r>
          </a:p>
          <a:p>
            <a:pPr lvl="1"/>
            <a:r>
              <a:rPr lang="en-US"/>
              <a:t>Learn how to develop strong conceptual arguments and reflect on the limitations of the work</a:t>
            </a:r>
          </a:p>
          <a:p>
            <a:pPr lvl="1"/>
            <a:r>
              <a:rPr lang="en-US"/>
              <a:t>Learn to write an academic article</a:t>
            </a:r>
          </a:p>
          <a:p>
            <a:pPr lvl="1"/>
            <a:r>
              <a:rPr lang="en-US"/>
              <a:t>Learn how to relate the contribution to the existing literature</a:t>
            </a:r>
          </a:p>
          <a:p>
            <a:pPr lvl="1"/>
            <a:r>
              <a:rPr lang="en-US"/>
              <a:t>Learn how to engage in collaborative work with your advisor</a:t>
            </a:r>
          </a:p>
          <a:p>
            <a:endParaRPr lang="en-US" sz="1800"/>
          </a:p>
          <a:p>
            <a:endParaRPr lang="en-US" sz="1800"/>
          </a:p>
        </p:txBody>
      </p:sp>
      <p:sp>
        <p:nvSpPr>
          <p:cNvPr id="3" name="Datumsplatzhalter 2">
            <a:extLst>
              <a:ext uri="{FF2B5EF4-FFF2-40B4-BE49-F238E27FC236}">
                <a16:creationId xmlns:a16="http://schemas.microsoft.com/office/drawing/2014/main" id="{62F6FAE8-E508-0741-AF5E-B8A3AB7DEAC9}"/>
              </a:ext>
            </a:extLst>
          </p:cNvPr>
          <p:cNvSpPr>
            <a:spLocks noGrp="1"/>
          </p:cNvSpPr>
          <p:nvPr>
            <p:ph type="dt" sz="half" idx="10"/>
          </p:nvPr>
        </p:nvSpPr>
        <p:spPr/>
        <p:txBody>
          <a:bodyPr/>
          <a:lstStyle/>
          <a:p>
            <a:fld id="{80887873-0A23-4B6F-B38B-BCC0810CB054}" type="datetime1">
              <a:rPr lang="en-US" smtClean="0"/>
              <a:t>10/1/2025</a:t>
            </a:fld>
            <a:endParaRPr lang="en-US"/>
          </a:p>
        </p:txBody>
      </p:sp>
      <p:sp>
        <p:nvSpPr>
          <p:cNvPr id="4" name="Fußzeilenplatzhalter 3">
            <a:extLst>
              <a:ext uri="{FF2B5EF4-FFF2-40B4-BE49-F238E27FC236}">
                <a16:creationId xmlns:a16="http://schemas.microsoft.com/office/drawing/2014/main" id="{12327224-B765-2045-88E9-A00FFFE21367}"/>
              </a:ext>
            </a:extLst>
          </p:cNvPr>
          <p:cNvSpPr>
            <a:spLocks noGrp="1"/>
          </p:cNvSpPr>
          <p:nvPr>
            <p:ph type="ftr" sz="quarter" idx="11"/>
          </p:nvPr>
        </p:nvSpPr>
        <p:spPr/>
        <p:txBody>
          <a:bodyPr/>
          <a:lstStyle/>
          <a:p>
            <a:r>
              <a:rPr lang="de-CH"/>
              <a:t>Thesis Info Session Chair </a:t>
            </a:r>
            <a:r>
              <a:rPr lang="de-CH" err="1"/>
              <a:t>of</a:t>
            </a:r>
            <a:r>
              <a:rPr lang="de-CH"/>
              <a:t> HRM and Leadership</a:t>
            </a:r>
          </a:p>
        </p:txBody>
      </p:sp>
      <p:sp>
        <p:nvSpPr>
          <p:cNvPr id="5" name="Foliennummernplatzhalter 4">
            <a:extLst>
              <a:ext uri="{FF2B5EF4-FFF2-40B4-BE49-F238E27FC236}">
                <a16:creationId xmlns:a16="http://schemas.microsoft.com/office/drawing/2014/main" id="{39878F76-DA77-9D42-AB48-80A0691ED68F}"/>
              </a:ext>
            </a:extLst>
          </p:cNvPr>
          <p:cNvSpPr>
            <a:spLocks noGrp="1"/>
          </p:cNvSpPr>
          <p:nvPr>
            <p:ph type="sldNum" sz="quarter" idx="12"/>
          </p:nvPr>
        </p:nvSpPr>
        <p:spPr/>
        <p:txBody>
          <a:bodyPr/>
          <a:lstStyle/>
          <a:p>
            <a:fld id="{DE15152C-7E44-A94B-BCD8-272D3D1F368E}" type="slidenum">
              <a:rPr lang="en-US" altLang="de-DE" smtClean="0"/>
              <a:pPr/>
              <a:t>11</a:t>
            </a:fld>
            <a:endParaRPr lang="en-US" altLang="de-DE"/>
          </a:p>
        </p:txBody>
      </p:sp>
      <p:sp>
        <p:nvSpPr>
          <p:cNvPr id="6" name="Titel 5">
            <a:extLst>
              <a:ext uri="{FF2B5EF4-FFF2-40B4-BE49-F238E27FC236}">
                <a16:creationId xmlns:a16="http://schemas.microsoft.com/office/drawing/2014/main" id="{24158E14-18BD-2141-8480-2B965E2E2F67}"/>
              </a:ext>
            </a:extLst>
          </p:cNvPr>
          <p:cNvSpPr>
            <a:spLocks noGrp="1"/>
          </p:cNvSpPr>
          <p:nvPr>
            <p:ph type="title"/>
          </p:nvPr>
        </p:nvSpPr>
        <p:spPr/>
        <p:txBody>
          <a:bodyPr/>
          <a:lstStyle/>
          <a:p>
            <a:r>
              <a:rPr lang="en-US"/>
              <a:t>Learning outcomes</a:t>
            </a:r>
          </a:p>
        </p:txBody>
      </p:sp>
      <p:sp>
        <p:nvSpPr>
          <p:cNvPr id="7" name="Textplatzhalter 6">
            <a:extLst>
              <a:ext uri="{FF2B5EF4-FFF2-40B4-BE49-F238E27FC236}">
                <a16:creationId xmlns:a16="http://schemas.microsoft.com/office/drawing/2014/main" id="{DC9A0CAC-D238-BAB2-0CDA-DD884627C348}"/>
              </a:ext>
            </a:extLst>
          </p:cNvPr>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14738468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7413ADA7-9474-26B6-BA4D-1F2DBC78EB70}"/>
              </a:ext>
            </a:extLst>
          </p:cNvPr>
          <p:cNvSpPr>
            <a:spLocks noGrp="1"/>
          </p:cNvSpPr>
          <p:nvPr>
            <p:ph type="title"/>
          </p:nvPr>
        </p:nvSpPr>
        <p:spPr/>
        <p:txBody>
          <a:bodyPr/>
          <a:lstStyle/>
          <a:p>
            <a:r>
              <a:rPr lang="en-US"/>
              <a:t>Organization of the </a:t>
            </a:r>
            <a:br>
              <a:rPr lang="en-US"/>
            </a:br>
            <a:r>
              <a:rPr lang="en-US"/>
              <a:t>BA-/MA- Thesis</a:t>
            </a:r>
          </a:p>
        </p:txBody>
      </p:sp>
    </p:spTree>
    <p:extLst>
      <p:ext uri="{BB962C8B-B14F-4D97-AF65-F5344CB8AC3E}">
        <p14:creationId xmlns:p14="http://schemas.microsoft.com/office/powerpoint/2010/main" val="10991926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BAEA6B79-36C4-8A4C-E842-8BABEAEB1753}"/>
              </a:ext>
            </a:extLst>
          </p:cNvPr>
          <p:cNvSpPr>
            <a:spLocks noGrp="1"/>
          </p:cNvSpPr>
          <p:nvPr>
            <p:ph idx="1"/>
          </p:nvPr>
        </p:nvSpPr>
        <p:spPr/>
        <p:txBody>
          <a:bodyPr/>
          <a:lstStyle/>
          <a:p>
            <a:r>
              <a:rPr lang="en-US"/>
              <a:t>15.10.2025. by end of day</a:t>
            </a:r>
          </a:p>
          <a:p>
            <a:endParaRPr lang="en-US"/>
          </a:p>
          <a:p>
            <a:r>
              <a:rPr lang="en-US"/>
              <a:t>Decisions sent by 31.10.2025 at the latest</a:t>
            </a:r>
          </a:p>
          <a:p>
            <a:endParaRPr lang="en-US"/>
          </a:p>
        </p:txBody>
      </p:sp>
      <p:sp>
        <p:nvSpPr>
          <p:cNvPr id="3" name="Datumsplatzhalter 2">
            <a:extLst>
              <a:ext uri="{FF2B5EF4-FFF2-40B4-BE49-F238E27FC236}">
                <a16:creationId xmlns:a16="http://schemas.microsoft.com/office/drawing/2014/main" id="{D694A3A5-1158-96B4-F79F-D4C020C9E66B}"/>
              </a:ext>
            </a:extLst>
          </p:cNvPr>
          <p:cNvSpPr>
            <a:spLocks noGrp="1"/>
          </p:cNvSpPr>
          <p:nvPr>
            <p:ph type="dt" sz="half" idx="10"/>
          </p:nvPr>
        </p:nvSpPr>
        <p:spPr/>
        <p:txBody>
          <a:bodyPr/>
          <a:lstStyle/>
          <a:p>
            <a:fld id="{BAC6ADBF-5E19-4BAD-B8E7-27141F36C982}" type="datetime1">
              <a:rPr lang="en-US" smtClean="0"/>
              <a:t>10/1/2025</a:t>
            </a:fld>
            <a:endParaRPr lang="en-US"/>
          </a:p>
        </p:txBody>
      </p:sp>
      <p:sp>
        <p:nvSpPr>
          <p:cNvPr id="4" name="Fußzeilenplatzhalter 3">
            <a:extLst>
              <a:ext uri="{FF2B5EF4-FFF2-40B4-BE49-F238E27FC236}">
                <a16:creationId xmlns:a16="http://schemas.microsoft.com/office/drawing/2014/main" id="{DFCA7492-E81F-B76F-9BFF-12A5E5BF9AFB}"/>
              </a:ext>
            </a:extLst>
          </p:cNvPr>
          <p:cNvSpPr>
            <a:spLocks noGrp="1"/>
          </p:cNvSpPr>
          <p:nvPr>
            <p:ph type="ftr" sz="quarter" idx="11"/>
          </p:nvPr>
        </p:nvSpPr>
        <p:spPr/>
        <p:txBody>
          <a:bodyPr/>
          <a:lstStyle/>
          <a:p>
            <a:r>
              <a:rPr lang="de-CH"/>
              <a:t>Thesis Info Session Chair </a:t>
            </a:r>
            <a:r>
              <a:rPr lang="de-CH" err="1"/>
              <a:t>of</a:t>
            </a:r>
            <a:r>
              <a:rPr lang="de-CH"/>
              <a:t> HRM and Leadership</a:t>
            </a:r>
          </a:p>
        </p:txBody>
      </p:sp>
      <p:sp>
        <p:nvSpPr>
          <p:cNvPr id="5" name="Foliennummernplatzhalter 4">
            <a:extLst>
              <a:ext uri="{FF2B5EF4-FFF2-40B4-BE49-F238E27FC236}">
                <a16:creationId xmlns:a16="http://schemas.microsoft.com/office/drawing/2014/main" id="{88523AEC-2FC2-86DB-02E4-5BA9A92692EA}"/>
              </a:ext>
            </a:extLst>
          </p:cNvPr>
          <p:cNvSpPr>
            <a:spLocks noGrp="1"/>
          </p:cNvSpPr>
          <p:nvPr>
            <p:ph type="sldNum" sz="quarter" idx="12"/>
          </p:nvPr>
        </p:nvSpPr>
        <p:spPr/>
        <p:txBody>
          <a:bodyPr/>
          <a:lstStyle/>
          <a:p>
            <a:fld id="{442AD375-037F-43D0-B059-5172DA06796A}" type="slidenum">
              <a:rPr lang="en-US" smtClean="0"/>
              <a:pPr/>
              <a:t>13</a:t>
            </a:fld>
            <a:endParaRPr lang="en-US"/>
          </a:p>
        </p:txBody>
      </p:sp>
      <p:sp>
        <p:nvSpPr>
          <p:cNvPr id="6" name="Titel 5">
            <a:extLst>
              <a:ext uri="{FF2B5EF4-FFF2-40B4-BE49-F238E27FC236}">
                <a16:creationId xmlns:a16="http://schemas.microsoft.com/office/drawing/2014/main" id="{1721866C-C151-AFC8-C9E2-CFD100921953}"/>
              </a:ext>
            </a:extLst>
          </p:cNvPr>
          <p:cNvSpPr>
            <a:spLocks noGrp="1"/>
          </p:cNvSpPr>
          <p:nvPr>
            <p:ph type="title"/>
          </p:nvPr>
        </p:nvSpPr>
        <p:spPr/>
        <p:txBody>
          <a:bodyPr/>
          <a:lstStyle/>
          <a:p>
            <a:r>
              <a:rPr lang="en-US"/>
              <a:t>Organization of Thesis</a:t>
            </a:r>
          </a:p>
        </p:txBody>
      </p:sp>
      <p:sp>
        <p:nvSpPr>
          <p:cNvPr id="7" name="Inhaltsplatzhalter 6">
            <a:extLst>
              <a:ext uri="{FF2B5EF4-FFF2-40B4-BE49-F238E27FC236}">
                <a16:creationId xmlns:a16="http://schemas.microsoft.com/office/drawing/2014/main" id="{4ED0F17D-EB99-D468-C651-B60BEE8D9244}"/>
              </a:ext>
            </a:extLst>
          </p:cNvPr>
          <p:cNvSpPr>
            <a:spLocks noGrp="1"/>
          </p:cNvSpPr>
          <p:nvPr>
            <p:ph idx="13"/>
          </p:nvPr>
        </p:nvSpPr>
        <p:spPr/>
        <p:txBody>
          <a:bodyPr/>
          <a:lstStyle/>
          <a:p>
            <a:r>
              <a:rPr lang="en-US" sz="1800" b="0">
                <a:cs typeface="Times New Roman" panose="02020603050405020304" pitchFamily="18" charset="0"/>
                <a:hlinkClick r:id="rId2"/>
              </a:rPr>
              <a:t>https://www.oec.uzh.ch/en/studies/graduation/degree-deadlines.html</a:t>
            </a:r>
            <a:r>
              <a:rPr lang="en-US" sz="1800" b="0">
                <a:cs typeface="Times New Roman" panose="02020603050405020304" pitchFamily="18" charset="0"/>
              </a:rPr>
              <a:t> </a:t>
            </a:r>
            <a:endParaRPr lang="en-US"/>
          </a:p>
        </p:txBody>
      </p:sp>
      <p:sp>
        <p:nvSpPr>
          <p:cNvPr id="8" name="Inhaltsplatzhalter 7">
            <a:extLst>
              <a:ext uri="{FF2B5EF4-FFF2-40B4-BE49-F238E27FC236}">
                <a16:creationId xmlns:a16="http://schemas.microsoft.com/office/drawing/2014/main" id="{96E1223B-9A2C-5035-AD57-E2AE324DAA72}"/>
              </a:ext>
            </a:extLst>
          </p:cNvPr>
          <p:cNvSpPr>
            <a:spLocks noGrp="1"/>
          </p:cNvSpPr>
          <p:nvPr>
            <p:ph idx="14"/>
          </p:nvPr>
        </p:nvSpPr>
        <p:spPr/>
        <p:txBody>
          <a:bodyPr/>
          <a:lstStyle/>
          <a:p>
            <a:r>
              <a:rPr lang="en-US"/>
              <a:t>Earliest 01.12.2025</a:t>
            </a:r>
          </a:p>
          <a:p>
            <a:r>
              <a:rPr lang="en-US"/>
              <a:t>Typically February 2026</a:t>
            </a:r>
          </a:p>
          <a:p>
            <a:endParaRPr lang="en-US"/>
          </a:p>
        </p:txBody>
      </p:sp>
      <p:sp>
        <p:nvSpPr>
          <p:cNvPr id="9" name="Textplatzhalter 8">
            <a:extLst>
              <a:ext uri="{FF2B5EF4-FFF2-40B4-BE49-F238E27FC236}">
                <a16:creationId xmlns:a16="http://schemas.microsoft.com/office/drawing/2014/main" id="{D386741E-567F-372A-2C09-54FC7F870B53}"/>
              </a:ext>
            </a:extLst>
          </p:cNvPr>
          <p:cNvSpPr>
            <a:spLocks noGrp="1"/>
          </p:cNvSpPr>
          <p:nvPr>
            <p:ph type="body" sz="quarter" idx="15"/>
          </p:nvPr>
        </p:nvSpPr>
        <p:spPr/>
        <p:txBody>
          <a:bodyPr/>
          <a:lstStyle/>
          <a:p>
            <a:r>
              <a:rPr lang="en-US"/>
              <a:t>Deadline to apply:</a:t>
            </a:r>
          </a:p>
        </p:txBody>
      </p:sp>
      <p:sp>
        <p:nvSpPr>
          <p:cNvPr id="10" name="Textplatzhalter 9">
            <a:extLst>
              <a:ext uri="{FF2B5EF4-FFF2-40B4-BE49-F238E27FC236}">
                <a16:creationId xmlns:a16="http://schemas.microsoft.com/office/drawing/2014/main" id="{14C3F458-0AD9-BDFF-6496-DDA80AC927BF}"/>
              </a:ext>
            </a:extLst>
          </p:cNvPr>
          <p:cNvSpPr>
            <a:spLocks noGrp="1"/>
          </p:cNvSpPr>
          <p:nvPr>
            <p:ph type="body" sz="quarter" idx="16"/>
          </p:nvPr>
        </p:nvSpPr>
        <p:spPr/>
        <p:txBody>
          <a:bodyPr/>
          <a:lstStyle/>
          <a:p>
            <a:r>
              <a:rPr lang="de-CH"/>
              <a:t>T</a:t>
            </a:r>
            <a:r>
              <a:rPr lang="en-US" err="1"/>
              <a:t>hesis</a:t>
            </a:r>
            <a:r>
              <a:rPr lang="en-US"/>
              <a:t> start:</a:t>
            </a:r>
          </a:p>
        </p:txBody>
      </p:sp>
      <p:sp>
        <p:nvSpPr>
          <p:cNvPr id="11" name="Textplatzhalter 10">
            <a:extLst>
              <a:ext uri="{FF2B5EF4-FFF2-40B4-BE49-F238E27FC236}">
                <a16:creationId xmlns:a16="http://schemas.microsoft.com/office/drawing/2014/main" id="{F1BCF504-7900-2D5C-D3C4-305C5732DBF7}"/>
              </a:ext>
            </a:extLst>
          </p:cNvPr>
          <p:cNvSpPr>
            <a:spLocks noGrp="1"/>
          </p:cNvSpPr>
          <p:nvPr>
            <p:ph type="body" sz="quarter" idx="17"/>
          </p:nvPr>
        </p:nvSpPr>
        <p:spPr/>
        <p:txBody>
          <a:bodyPr/>
          <a:lstStyle/>
          <a:p>
            <a:r>
              <a:rPr lang="en-US"/>
              <a:t>Submission deadline:</a:t>
            </a:r>
          </a:p>
        </p:txBody>
      </p:sp>
      <p:sp>
        <p:nvSpPr>
          <p:cNvPr id="12" name="Textplatzhalter 11">
            <a:extLst>
              <a:ext uri="{FF2B5EF4-FFF2-40B4-BE49-F238E27FC236}">
                <a16:creationId xmlns:a16="http://schemas.microsoft.com/office/drawing/2014/main" id="{E3078A36-FFC6-A9E6-9721-77B623D25F09}"/>
              </a:ext>
            </a:extLst>
          </p:cNvPr>
          <p:cNvSpPr>
            <a:spLocks noGrp="1"/>
          </p:cNvSpPr>
          <p:nvPr>
            <p:ph type="body" sz="quarter" idx="18"/>
          </p:nvPr>
        </p:nvSpPr>
        <p:spPr/>
        <p:txBody>
          <a:bodyPr/>
          <a:lstStyle/>
          <a:p>
            <a:endParaRPr lang="en-US"/>
          </a:p>
        </p:txBody>
      </p:sp>
    </p:spTree>
    <p:extLst>
      <p:ext uri="{BB962C8B-B14F-4D97-AF65-F5344CB8AC3E}">
        <p14:creationId xmlns:p14="http://schemas.microsoft.com/office/powerpoint/2010/main" val="5455963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7134276-993C-F242-A897-CEA68F19D71A}"/>
              </a:ext>
            </a:extLst>
          </p:cNvPr>
          <p:cNvSpPr>
            <a:spLocks noGrp="1"/>
          </p:cNvSpPr>
          <p:nvPr>
            <p:ph idx="1"/>
          </p:nvPr>
        </p:nvSpPr>
        <p:spPr/>
        <p:txBody>
          <a:bodyPr vert="horz" lIns="0" tIns="0" rIns="0" bIns="0" rtlCol="0" anchor="t">
            <a:noAutofit/>
          </a:bodyPr>
          <a:lstStyle/>
          <a:p>
            <a:r>
              <a:rPr lang="en-US" b="1"/>
              <a:t>Basic requirements:</a:t>
            </a:r>
          </a:p>
          <a:p>
            <a:pPr marL="215900" lvl="1" indent="-215900"/>
            <a:r>
              <a:rPr lang="en-US" b="1"/>
              <a:t>Attend courses led by our Chair </a:t>
            </a:r>
            <a:r>
              <a:rPr lang="en-US"/>
              <a:t>of Human Resources and Leadership</a:t>
            </a:r>
            <a:endParaRPr lang="en-US">
              <a:ea typeface="Malgun Gothic"/>
            </a:endParaRPr>
          </a:p>
          <a:p>
            <a:pPr marL="431800" lvl="2" indent="-215900"/>
            <a:r>
              <a:rPr lang="en-US" i="1"/>
              <a:t>Bachelor:</a:t>
            </a:r>
            <a:r>
              <a:rPr lang="en-US"/>
              <a:t> HRM and Organizational Behavior | Emotions and Moods | The Role of Technology in Shaping a People-Centric Future of Work</a:t>
            </a:r>
            <a:endParaRPr lang="en-US">
              <a:ea typeface="Malgun Gothic"/>
            </a:endParaRPr>
          </a:p>
          <a:p>
            <a:pPr marL="431800" lvl="2" indent="-215900"/>
            <a:r>
              <a:rPr lang="en-US" i="1"/>
              <a:t>Master: </a:t>
            </a:r>
            <a:r>
              <a:rPr lang="en-US"/>
              <a:t>Leadership Lecture | Leadership Research Seminar | The Emotionally Intelligent Organization | UZH </a:t>
            </a:r>
            <a:r>
              <a:rPr lang="en-US" err="1"/>
              <a:t>Innovathon</a:t>
            </a:r>
            <a:r>
              <a:rPr lang="en-US"/>
              <a:t>: Building a Human-Centered Future of Work | People Innovation Mindset: Building a Human-Centered Ecosystem</a:t>
            </a:r>
            <a:endParaRPr lang="en-US">
              <a:ea typeface="Malgun Gothic"/>
            </a:endParaRPr>
          </a:p>
          <a:p>
            <a:pPr marL="431800" lvl="2" indent="-215900"/>
            <a:r>
              <a:rPr lang="en-US" i="1"/>
              <a:t>Every Semester: </a:t>
            </a:r>
            <a:r>
              <a:rPr lang="en-US"/>
              <a:t>CEO Lecture Series: Leadership in the Future of Work </a:t>
            </a:r>
            <a:endParaRPr lang="en-US">
              <a:ea typeface="Malgun Gothic"/>
            </a:endParaRPr>
          </a:p>
          <a:p>
            <a:pPr marL="215900" lvl="1" indent="-215900"/>
            <a:r>
              <a:rPr lang="en-US"/>
              <a:t>Participate in the </a:t>
            </a:r>
            <a:r>
              <a:rPr lang="en-US" b="1"/>
              <a:t>Information Session</a:t>
            </a:r>
            <a:endParaRPr lang="en-US" b="1">
              <a:ea typeface="Malgun Gothic"/>
            </a:endParaRPr>
          </a:p>
          <a:p>
            <a:pPr marL="215900" lvl="1" indent="-215900"/>
            <a:r>
              <a:rPr lang="en-US"/>
              <a:t>Write the thesis in </a:t>
            </a:r>
            <a:r>
              <a:rPr lang="en-US" b="1"/>
              <a:t>English</a:t>
            </a:r>
            <a:endParaRPr lang="en-US" b="1">
              <a:ea typeface="Malgun Gothic"/>
            </a:endParaRPr>
          </a:p>
          <a:p>
            <a:endParaRPr lang="en-US" sz="1800"/>
          </a:p>
          <a:p>
            <a:endParaRPr lang="en-US" sz="1800"/>
          </a:p>
        </p:txBody>
      </p:sp>
      <p:sp>
        <p:nvSpPr>
          <p:cNvPr id="3" name="Datumsplatzhalter 2">
            <a:extLst>
              <a:ext uri="{FF2B5EF4-FFF2-40B4-BE49-F238E27FC236}">
                <a16:creationId xmlns:a16="http://schemas.microsoft.com/office/drawing/2014/main" id="{62F6FAE8-E508-0741-AF5E-B8A3AB7DEAC9}"/>
              </a:ext>
            </a:extLst>
          </p:cNvPr>
          <p:cNvSpPr>
            <a:spLocks noGrp="1"/>
          </p:cNvSpPr>
          <p:nvPr>
            <p:ph type="dt" sz="half" idx="10"/>
          </p:nvPr>
        </p:nvSpPr>
        <p:spPr/>
        <p:txBody>
          <a:bodyPr/>
          <a:lstStyle/>
          <a:p>
            <a:fld id="{80887873-0A23-4B6F-B38B-BCC0810CB054}" type="datetime1">
              <a:rPr lang="en-US" smtClean="0"/>
              <a:t>10/1/2025</a:t>
            </a:fld>
            <a:endParaRPr lang="en-US"/>
          </a:p>
        </p:txBody>
      </p:sp>
      <p:sp>
        <p:nvSpPr>
          <p:cNvPr id="4" name="Fußzeilenplatzhalter 3">
            <a:extLst>
              <a:ext uri="{FF2B5EF4-FFF2-40B4-BE49-F238E27FC236}">
                <a16:creationId xmlns:a16="http://schemas.microsoft.com/office/drawing/2014/main" id="{12327224-B765-2045-88E9-A00FFFE21367}"/>
              </a:ext>
            </a:extLst>
          </p:cNvPr>
          <p:cNvSpPr>
            <a:spLocks noGrp="1"/>
          </p:cNvSpPr>
          <p:nvPr>
            <p:ph type="ftr" sz="quarter" idx="11"/>
          </p:nvPr>
        </p:nvSpPr>
        <p:spPr/>
        <p:txBody>
          <a:bodyPr/>
          <a:lstStyle/>
          <a:p>
            <a:r>
              <a:rPr lang="de-CH"/>
              <a:t>Thesis Info Session Chair </a:t>
            </a:r>
            <a:r>
              <a:rPr lang="de-CH" err="1"/>
              <a:t>of</a:t>
            </a:r>
            <a:r>
              <a:rPr lang="de-CH"/>
              <a:t> HRM and Leadership</a:t>
            </a:r>
          </a:p>
        </p:txBody>
      </p:sp>
      <p:sp>
        <p:nvSpPr>
          <p:cNvPr id="5" name="Foliennummernplatzhalter 4">
            <a:extLst>
              <a:ext uri="{FF2B5EF4-FFF2-40B4-BE49-F238E27FC236}">
                <a16:creationId xmlns:a16="http://schemas.microsoft.com/office/drawing/2014/main" id="{39878F76-DA77-9D42-AB48-80A0691ED68F}"/>
              </a:ext>
            </a:extLst>
          </p:cNvPr>
          <p:cNvSpPr>
            <a:spLocks noGrp="1"/>
          </p:cNvSpPr>
          <p:nvPr>
            <p:ph type="sldNum" sz="quarter" idx="12"/>
          </p:nvPr>
        </p:nvSpPr>
        <p:spPr/>
        <p:txBody>
          <a:bodyPr/>
          <a:lstStyle/>
          <a:p>
            <a:fld id="{DE15152C-7E44-A94B-BCD8-272D3D1F368E}" type="slidenum">
              <a:rPr lang="en-US" altLang="de-DE" smtClean="0"/>
              <a:pPr/>
              <a:t>14</a:t>
            </a:fld>
            <a:endParaRPr lang="en-US" altLang="de-DE"/>
          </a:p>
        </p:txBody>
      </p:sp>
      <p:sp>
        <p:nvSpPr>
          <p:cNvPr id="6" name="Titel 5">
            <a:extLst>
              <a:ext uri="{FF2B5EF4-FFF2-40B4-BE49-F238E27FC236}">
                <a16:creationId xmlns:a16="http://schemas.microsoft.com/office/drawing/2014/main" id="{24158E14-18BD-2141-8480-2B965E2E2F67}"/>
              </a:ext>
            </a:extLst>
          </p:cNvPr>
          <p:cNvSpPr>
            <a:spLocks noGrp="1"/>
          </p:cNvSpPr>
          <p:nvPr>
            <p:ph type="title"/>
          </p:nvPr>
        </p:nvSpPr>
        <p:spPr>
          <a:xfrm>
            <a:off x="407368" y="476736"/>
            <a:ext cx="11376000" cy="576000"/>
          </a:xfrm>
        </p:spPr>
        <p:txBody>
          <a:bodyPr/>
          <a:lstStyle/>
          <a:p>
            <a:r>
              <a:rPr lang="en-US"/>
              <a:t>Organization of Thesis</a:t>
            </a:r>
          </a:p>
        </p:txBody>
      </p:sp>
      <p:sp>
        <p:nvSpPr>
          <p:cNvPr id="7" name="Textplatzhalter 6">
            <a:extLst>
              <a:ext uri="{FF2B5EF4-FFF2-40B4-BE49-F238E27FC236}">
                <a16:creationId xmlns:a16="http://schemas.microsoft.com/office/drawing/2014/main" id="{DC9A0CAC-D238-BAB2-0CDA-DD884627C348}"/>
              </a:ext>
            </a:extLst>
          </p:cNvPr>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21637395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Object 16">
            <a:extLst>
              <a:ext uri="{FF2B5EF4-FFF2-40B4-BE49-F238E27FC236}">
                <a16:creationId xmlns:a16="http://schemas.microsoft.com/office/drawing/2014/main" id="{EE2BDCB4-DACC-789B-8715-8816735FA18D}"/>
              </a:ext>
            </a:extLst>
          </p:cNvPr>
          <p:cNvGraphicFramePr>
            <a:graphicFrameLocks noChangeAspect="1"/>
          </p:cNvGraphicFramePr>
          <p:nvPr/>
        </p:nvGraphicFramePr>
        <p:xfrm>
          <a:off x="952500" y="0"/>
          <a:ext cx="10287000" cy="6858000"/>
        </p:xfrm>
        <a:graphic>
          <a:graphicData uri="http://schemas.openxmlformats.org/presentationml/2006/ole">
            <mc:AlternateContent xmlns:mc="http://schemas.openxmlformats.org/markup-compatibility/2006">
              <mc:Choice xmlns:v="urn:schemas-microsoft-com:vml" Requires="v">
                <p:oleObj name="Acrobat Document" r:id="rId2" imgW="7620000" imgH="5079858" progId="Acrobat.Document.DC">
                  <p:embed/>
                </p:oleObj>
              </mc:Choice>
              <mc:Fallback>
                <p:oleObj name="Acrobat Document" r:id="rId2" imgW="7620000" imgH="5079858" progId="Acrobat.Document.DC">
                  <p:embed/>
                  <p:pic>
                    <p:nvPicPr>
                      <p:cNvPr id="17" name="Object 16">
                        <a:extLst>
                          <a:ext uri="{FF2B5EF4-FFF2-40B4-BE49-F238E27FC236}">
                            <a16:creationId xmlns:a16="http://schemas.microsoft.com/office/drawing/2014/main" id="{EE2BDCB4-DACC-789B-8715-8816735FA18D}"/>
                          </a:ext>
                        </a:extLst>
                      </p:cNvPr>
                      <p:cNvPicPr/>
                      <p:nvPr/>
                    </p:nvPicPr>
                    <p:blipFill>
                      <a:blip r:embed="rId3"/>
                      <a:stretch>
                        <a:fillRect/>
                      </a:stretch>
                    </p:blipFill>
                    <p:spPr>
                      <a:xfrm>
                        <a:off x="952500" y="0"/>
                        <a:ext cx="10287000" cy="6858000"/>
                      </a:xfrm>
                      <a:prstGeom prst="rect">
                        <a:avLst/>
                      </a:prstGeom>
                    </p:spPr>
                  </p:pic>
                </p:oleObj>
              </mc:Fallback>
            </mc:AlternateContent>
          </a:graphicData>
        </a:graphic>
      </p:graphicFrame>
      <p:pic>
        <p:nvPicPr>
          <p:cNvPr id="2" name="Picture 1">
            <a:extLst>
              <a:ext uri="{FF2B5EF4-FFF2-40B4-BE49-F238E27FC236}">
                <a16:creationId xmlns:a16="http://schemas.microsoft.com/office/drawing/2014/main" id="{BC4A0C28-DC6D-E79E-32C1-2AA7F75C8BDD}"/>
              </a:ext>
            </a:extLst>
          </p:cNvPr>
          <p:cNvPicPr>
            <a:picLocks noChangeAspect="1"/>
          </p:cNvPicPr>
          <p:nvPr/>
        </p:nvPicPr>
        <p:blipFill>
          <a:blip r:embed="rId4"/>
          <a:srcRect l="8391" t="8042" r="7693" b="8042"/>
          <a:stretch>
            <a:fillRect/>
          </a:stretch>
        </p:blipFill>
        <p:spPr>
          <a:xfrm>
            <a:off x="9601200" y="4191000"/>
            <a:ext cx="2286000" cy="2286001"/>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7134276-993C-F242-A897-CEA68F19D71A}"/>
              </a:ext>
            </a:extLst>
          </p:cNvPr>
          <p:cNvSpPr>
            <a:spLocks noGrp="1"/>
          </p:cNvSpPr>
          <p:nvPr>
            <p:ph idx="1"/>
          </p:nvPr>
        </p:nvSpPr>
        <p:spPr/>
        <p:txBody>
          <a:bodyPr vert="horz" lIns="0" tIns="0" rIns="0" bIns="0" rtlCol="0" anchor="t">
            <a:noAutofit/>
          </a:bodyPr>
          <a:lstStyle/>
          <a:p>
            <a:r>
              <a:rPr lang="en-US" b="1"/>
              <a:t>Application documents:</a:t>
            </a:r>
          </a:p>
          <a:p>
            <a:pPr marL="215900" lvl="1" indent="-215900"/>
            <a:r>
              <a:rPr lang="en-US" b="1"/>
              <a:t>Qualtrics Survey: </a:t>
            </a:r>
            <a:r>
              <a:rPr lang="en-US"/>
              <a:t>https://uzhwwf.qualtrics.com/jfe/form/SV_cGSG0peIdKYAVLw</a:t>
            </a:r>
            <a:endParaRPr lang="en-US">
              <a:solidFill>
                <a:srgbClr val="FF0000"/>
              </a:solidFill>
              <a:ea typeface="+mn-lt"/>
              <a:cs typeface="+mn-lt"/>
            </a:endParaRPr>
          </a:p>
          <a:p>
            <a:pPr marL="215900" lvl="1" indent="-215900"/>
            <a:r>
              <a:rPr lang="en-US" b="1"/>
              <a:t>Transcript of University grades</a:t>
            </a:r>
            <a:endParaRPr lang="en-US" b="1">
              <a:ea typeface="Malgun Gothic"/>
            </a:endParaRPr>
          </a:p>
          <a:p>
            <a:pPr marL="215900" lvl="1" indent="-215900"/>
            <a:r>
              <a:rPr lang="en-US" b="1"/>
              <a:t>CV</a:t>
            </a:r>
            <a:endParaRPr lang="en-US" b="1">
              <a:ea typeface="Malgun Gothic"/>
            </a:endParaRPr>
          </a:p>
          <a:p>
            <a:pPr marL="215900" lvl="1" indent="-215900"/>
            <a:r>
              <a:rPr lang="en-US" b="1"/>
              <a:t>Cover letter (optional): </a:t>
            </a:r>
            <a:r>
              <a:rPr lang="en-US"/>
              <a:t>Explain your motivation and the topics you would be interested in pursuing (it is recommended to have more than one; if so, rank order them clearly)</a:t>
            </a:r>
            <a:endParaRPr lang="en-US">
              <a:ea typeface="Malgun Gothic"/>
            </a:endParaRPr>
          </a:p>
          <a:p>
            <a:pPr marL="215900" lvl="1" indent="-215900"/>
            <a:endParaRPr lang="en-US" b="1">
              <a:ea typeface="Malgun Gothic"/>
            </a:endParaRPr>
          </a:p>
          <a:p>
            <a:pPr marL="215900" lvl="1" indent="-215900"/>
            <a:endParaRPr lang="en-US" b="1">
              <a:ea typeface="Malgun Gothic"/>
            </a:endParaRPr>
          </a:p>
          <a:p>
            <a:pPr marL="215900" lvl="1" indent="-215900"/>
            <a:endParaRPr lang="en-US" b="1">
              <a:ea typeface="Malgun Gothic"/>
            </a:endParaRPr>
          </a:p>
          <a:p>
            <a:pPr marL="215900" lvl="1" indent="-215900"/>
            <a:endParaRPr lang="en-US" b="1">
              <a:ea typeface="Malgun Gothic"/>
            </a:endParaRPr>
          </a:p>
          <a:p>
            <a:pPr marL="0" lvl="1" indent="0">
              <a:buNone/>
            </a:pPr>
            <a:endParaRPr lang="en-US" b="1"/>
          </a:p>
          <a:p>
            <a:pPr marL="0" lvl="1" indent="0">
              <a:buNone/>
            </a:pPr>
            <a:endParaRPr lang="en-US"/>
          </a:p>
          <a:p>
            <a:r>
              <a:rPr lang="en-US" sz="1800"/>
              <a:t>Please submit your application by the end of the day 15.10.2025</a:t>
            </a:r>
            <a:endParaRPr lang="en-US" sz="1800">
              <a:ea typeface="Malgun Gothic"/>
            </a:endParaRPr>
          </a:p>
          <a:p>
            <a:endParaRPr lang="en-US" sz="1800"/>
          </a:p>
        </p:txBody>
      </p:sp>
      <p:sp>
        <p:nvSpPr>
          <p:cNvPr id="3" name="Datumsplatzhalter 2">
            <a:extLst>
              <a:ext uri="{FF2B5EF4-FFF2-40B4-BE49-F238E27FC236}">
                <a16:creationId xmlns:a16="http://schemas.microsoft.com/office/drawing/2014/main" id="{62F6FAE8-E508-0741-AF5E-B8A3AB7DEAC9}"/>
              </a:ext>
            </a:extLst>
          </p:cNvPr>
          <p:cNvSpPr>
            <a:spLocks noGrp="1"/>
          </p:cNvSpPr>
          <p:nvPr>
            <p:ph type="dt" sz="half" idx="10"/>
          </p:nvPr>
        </p:nvSpPr>
        <p:spPr/>
        <p:txBody>
          <a:bodyPr/>
          <a:lstStyle/>
          <a:p>
            <a:fld id="{80887873-0A23-4B6F-B38B-BCC0810CB054}" type="datetime1">
              <a:rPr lang="en-US" smtClean="0"/>
              <a:t>10/1/2025</a:t>
            </a:fld>
            <a:endParaRPr lang="en-US"/>
          </a:p>
        </p:txBody>
      </p:sp>
      <p:sp>
        <p:nvSpPr>
          <p:cNvPr id="4" name="Fußzeilenplatzhalter 3">
            <a:extLst>
              <a:ext uri="{FF2B5EF4-FFF2-40B4-BE49-F238E27FC236}">
                <a16:creationId xmlns:a16="http://schemas.microsoft.com/office/drawing/2014/main" id="{12327224-B765-2045-88E9-A00FFFE21367}"/>
              </a:ext>
            </a:extLst>
          </p:cNvPr>
          <p:cNvSpPr>
            <a:spLocks noGrp="1"/>
          </p:cNvSpPr>
          <p:nvPr>
            <p:ph type="ftr" sz="quarter" idx="11"/>
          </p:nvPr>
        </p:nvSpPr>
        <p:spPr/>
        <p:txBody>
          <a:bodyPr/>
          <a:lstStyle/>
          <a:p>
            <a:r>
              <a:rPr lang="de-CH"/>
              <a:t>Thesis Info Session Chair </a:t>
            </a:r>
            <a:r>
              <a:rPr lang="de-CH" err="1"/>
              <a:t>of</a:t>
            </a:r>
            <a:r>
              <a:rPr lang="de-CH"/>
              <a:t> HRM and Leadership</a:t>
            </a:r>
          </a:p>
        </p:txBody>
      </p:sp>
      <p:sp>
        <p:nvSpPr>
          <p:cNvPr id="5" name="Foliennummernplatzhalter 4">
            <a:extLst>
              <a:ext uri="{FF2B5EF4-FFF2-40B4-BE49-F238E27FC236}">
                <a16:creationId xmlns:a16="http://schemas.microsoft.com/office/drawing/2014/main" id="{39878F76-DA77-9D42-AB48-80A0691ED68F}"/>
              </a:ext>
            </a:extLst>
          </p:cNvPr>
          <p:cNvSpPr>
            <a:spLocks noGrp="1"/>
          </p:cNvSpPr>
          <p:nvPr>
            <p:ph type="sldNum" sz="quarter" idx="12"/>
          </p:nvPr>
        </p:nvSpPr>
        <p:spPr/>
        <p:txBody>
          <a:bodyPr/>
          <a:lstStyle/>
          <a:p>
            <a:fld id="{DE15152C-7E44-A94B-BCD8-272D3D1F368E}" type="slidenum">
              <a:rPr lang="en-US" altLang="de-DE" smtClean="0"/>
              <a:pPr/>
              <a:t>16</a:t>
            </a:fld>
            <a:endParaRPr lang="en-US" altLang="de-DE"/>
          </a:p>
        </p:txBody>
      </p:sp>
      <p:sp>
        <p:nvSpPr>
          <p:cNvPr id="6" name="Titel 5">
            <a:extLst>
              <a:ext uri="{FF2B5EF4-FFF2-40B4-BE49-F238E27FC236}">
                <a16:creationId xmlns:a16="http://schemas.microsoft.com/office/drawing/2014/main" id="{24158E14-18BD-2141-8480-2B965E2E2F67}"/>
              </a:ext>
            </a:extLst>
          </p:cNvPr>
          <p:cNvSpPr>
            <a:spLocks noGrp="1"/>
          </p:cNvSpPr>
          <p:nvPr>
            <p:ph type="title"/>
          </p:nvPr>
        </p:nvSpPr>
        <p:spPr/>
        <p:txBody>
          <a:bodyPr/>
          <a:lstStyle/>
          <a:p>
            <a:r>
              <a:rPr lang="en-US"/>
              <a:t>Organization of Thesis</a:t>
            </a:r>
          </a:p>
        </p:txBody>
      </p:sp>
      <p:sp>
        <p:nvSpPr>
          <p:cNvPr id="7" name="Textplatzhalter 6">
            <a:extLst>
              <a:ext uri="{FF2B5EF4-FFF2-40B4-BE49-F238E27FC236}">
                <a16:creationId xmlns:a16="http://schemas.microsoft.com/office/drawing/2014/main" id="{DC9A0CAC-D238-BAB2-0CDA-DD884627C348}"/>
              </a:ext>
            </a:extLst>
          </p:cNvPr>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15923986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7134276-993C-F242-A897-CEA68F19D71A}"/>
              </a:ext>
            </a:extLst>
          </p:cNvPr>
          <p:cNvSpPr>
            <a:spLocks noGrp="1"/>
          </p:cNvSpPr>
          <p:nvPr>
            <p:ph idx="1"/>
          </p:nvPr>
        </p:nvSpPr>
        <p:spPr/>
        <p:txBody>
          <a:bodyPr/>
          <a:lstStyle/>
          <a:p>
            <a:pPr marL="285750" indent="-285750">
              <a:buFont typeface="Arial" panose="020B0604020202020204" pitchFamily="34" charset="0"/>
              <a:buChar char="•"/>
            </a:pPr>
            <a:r>
              <a:rPr lang="en-US"/>
              <a:t>We will review applications within 14 days after the deadline. Selected candidates will be assigned to one adviser.</a:t>
            </a:r>
          </a:p>
          <a:p>
            <a:pPr marL="285750" indent="-285750">
              <a:buFont typeface="Arial" panose="020B0604020202020204" pitchFamily="34" charset="0"/>
              <a:buChar char="•"/>
            </a:pPr>
            <a:r>
              <a:rPr lang="en-US"/>
              <a:t>Once “teams” are formed, selected candidates will contact their adviser to organize a meeting to discuss the general direction of their thesis.</a:t>
            </a:r>
          </a:p>
          <a:p>
            <a:pPr marL="285750" indent="-285750">
              <a:buFont typeface="Arial" panose="020B0604020202020204" pitchFamily="34" charset="0"/>
              <a:buChar char="•"/>
            </a:pPr>
            <a:r>
              <a:rPr lang="en-US"/>
              <a:t>Following this introductory meeting, the student will prepare and informally present an introductory report to settle the research question(s) and the general direction of the thesis: </a:t>
            </a:r>
          </a:p>
          <a:p>
            <a:pPr marL="501750" lvl="1" indent="-285750"/>
            <a:r>
              <a:rPr lang="en-US"/>
              <a:t>If the report is approved, the candidate can proceed. </a:t>
            </a:r>
          </a:p>
          <a:p>
            <a:pPr marL="501750" lvl="1" indent="-285750"/>
            <a:r>
              <a:rPr lang="en-US"/>
              <a:t>If the report is not accepted, the candidate has to modify/correct/improve the introductory report.</a:t>
            </a:r>
          </a:p>
          <a:p>
            <a:pPr marL="285750" indent="-285750">
              <a:buFont typeface="Arial" panose="020B0604020202020204" pitchFamily="34" charset="0"/>
              <a:buChar char="•"/>
            </a:pPr>
            <a:endParaRPr lang="en-US" sz="1800"/>
          </a:p>
          <a:p>
            <a:pPr marL="285750" indent="-285750">
              <a:buFont typeface="Arial" panose="020B0604020202020204" pitchFamily="34" charset="0"/>
              <a:buChar char="•"/>
            </a:pPr>
            <a:endParaRPr lang="en-US" sz="1800"/>
          </a:p>
        </p:txBody>
      </p:sp>
      <p:sp>
        <p:nvSpPr>
          <p:cNvPr id="3" name="Datumsplatzhalter 2">
            <a:extLst>
              <a:ext uri="{FF2B5EF4-FFF2-40B4-BE49-F238E27FC236}">
                <a16:creationId xmlns:a16="http://schemas.microsoft.com/office/drawing/2014/main" id="{62F6FAE8-E508-0741-AF5E-B8A3AB7DEAC9}"/>
              </a:ext>
            </a:extLst>
          </p:cNvPr>
          <p:cNvSpPr>
            <a:spLocks noGrp="1"/>
          </p:cNvSpPr>
          <p:nvPr>
            <p:ph type="dt" sz="half" idx="10"/>
          </p:nvPr>
        </p:nvSpPr>
        <p:spPr/>
        <p:txBody>
          <a:bodyPr/>
          <a:lstStyle/>
          <a:p>
            <a:fld id="{80887873-0A23-4B6F-B38B-BCC0810CB054}" type="datetime1">
              <a:rPr lang="en-US" smtClean="0"/>
              <a:t>10/1/2025</a:t>
            </a:fld>
            <a:endParaRPr lang="en-US"/>
          </a:p>
        </p:txBody>
      </p:sp>
      <p:sp>
        <p:nvSpPr>
          <p:cNvPr id="4" name="Fußzeilenplatzhalter 3">
            <a:extLst>
              <a:ext uri="{FF2B5EF4-FFF2-40B4-BE49-F238E27FC236}">
                <a16:creationId xmlns:a16="http://schemas.microsoft.com/office/drawing/2014/main" id="{12327224-B765-2045-88E9-A00FFFE21367}"/>
              </a:ext>
            </a:extLst>
          </p:cNvPr>
          <p:cNvSpPr>
            <a:spLocks noGrp="1"/>
          </p:cNvSpPr>
          <p:nvPr>
            <p:ph type="ftr" sz="quarter" idx="11"/>
          </p:nvPr>
        </p:nvSpPr>
        <p:spPr/>
        <p:txBody>
          <a:bodyPr/>
          <a:lstStyle/>
          <a:p>
            <a:r>
              <a:rPr lang="de-CH"/>
              <a:t>Thesis Info Session Chair </a:t>
            </a:r>
            <a:r>
              <a:rPr lang="de-CH" err="1"/>
              <a:t>of</a:t>
            </a:r>
            <a:r>
              <a:rPr lang="de-CH"/>
              <a:t> HRM and Leadership</a:t>
            </a:r>
          </a:p>
        </p:txBody>
      </p:sp>
      <p:sp>
        <p:nvSpPr>
          <p:cNvPr id="5" name="Foliennummernplatzhalter 4">
            <a:extLst>
              <a:ext uri="{FF2B5EF4-FFF2-40B4-BE49-F238E27FC236}">
                <a16:creationId xmlns:a16="http://schemas.microsoft.com/office/drawing/2014/main" id="{39878F76-DA77-9D42-AB48-80A0691ED68F}"/>
              </a:ext>
            </a:extLst>
          </p:cNvPr>
          <p:cNvSpPr>
            <a:spLocks noGrp="1"/>
          </p:cNvSpPr>
          <p:nvPr>
            <p:ph type="sldNum" sz="quarter" idx="12"/>
          </p:nvPr>
        </p:nvSpPr>
        <p:spPr/>
        <p:txBody>
          <a:bodyPr/>
          <a:lstStyle/>
          <a:p>
            <a:fld id="{DE15152C-7E44-A94B-BCD8-272D3D1F368E}" type="slidenum">
              <a:rPr lang="en-US" altLang="de-DE" smtClean="0"/>
              <a:pPr/>
              <a:t>17</a:t>
            </a:fld>
            <a:endParaRPr lang="en-US" altLang="de-DE"/>
          </a:p>
        </p:txBody>
      </p:sp>
      <p:sp>
        <p:nvSpPr>
          <p:cNvPr id="6" name="Titel 5">
            <a:extLst>
              <a:ext uri="{FF2B5EF4-FFF2-40B4-BE49-F238E27FC236}">
                <a16:creationId xmlns:a16="http://schemas.microsoft.com/office/drawing/2014/main" id="{24158E14-18BD-2141-8480-2B965E2E2F67}"/>
              </a:ext>
            </a:extLst>
          </p:cNvPr>
          <p:cNvSpPr>
            <a:spLocks noGrp="1"/>
          </p:cNvSpPr>
          <p:nvPr>
            <p:ph type="title"/>
          </p:nvPr>
        </p:nvSpPr>
        <p:spPr/>
        <p:txBody>
          <a:bodyPr/>
          <a:lstStyle/>
          <a:p>
            <a:r>
              <a:rPr lang="en-US"/>
              <a:t>Organization of Thesis</a:t>
            </a:r>
          </a:p>
        </p:txBody>
      </p:sp>
      <p:sp>
        <p:nvSpPr>
          <p:cNvPr id="7" name="Textplatzhalter 6">
            <a:extLst>
              <a:ext uri="{FF2B5EF4-FFF2-40B4-BE49-F238E27FC236}">
                <a16:creationId xmlns:a16="http://schemas.microsoft.com/office/drawing/2014/main" id="{DC9A0CAC-D238-BAB2-0CDA-DD884627C348}"/>
              </a:ext>
            </a:extLst>
          </p:cNvPr>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40467786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7134276-993C-F242-A897-CEA68F19D71A}"/>
              </a:ext>
            </a:extLst>
          </p:cNvPr>
          <p:cNvSpPr>
            <a:spLocks noGrp="1"/>
          </p:cNvSpPr>
          <p:nvPr>
            <p:ph idx="1"/>
          </p:nvPr>
        </p:nvSpPr>
        <p:spPr/>
        <p:txBody>
          <a:bodyPr/>
          <a:lstStyle/>
          <a:p>
            <a:r>
              <a:rPr lang="en-US"/>
              <a:t>The introductory report will contain:</a:t>
            </a:r>
          </a:p>
          <a:p>
            <a:pPr marL="285750" indent="-285750">
              <a:buFont typeface="Arial" panose="020B0604020202020204" pitchFamily="34" charset="0"/>
              <a:buChar char="•"/>
            </a:pPr>
            <a:r>
              <a:rPr lang="en-US"/>
              <a:t>A preliminary title </a:t>
            </a:r>
          </a:p>
          <a:p>
            <a:pPr marL="285750" indent="-285750">
              <a:buFont typeface="Arial" panose="020B0604020202020204" pitchFamily="34" charset="0"/>
              <a:buChar char="•"/>
            </a:pPr>
            <a:r>
              <a:rPr lang="en-US"/>
              <a:t>An introduction to the topic and some potential hypotheses (about 3 pages long)</a:t>
            </a:r>
          </a:p>
          <a:p>
            <a:pPr marL="285750" indent="-285750">
              <a:buFont typeface="Arial" panose="020B0604020202020204" pitchFamily="34" charset="0"/>
              <a:buChar char="•"/>
            </a:pPr>
            <a:r>
              <a:rPr lang="en-US"/>
              <a:t>A basic organization of sections</a:t>
            </a:r>
          </a:p>
          <a:p>
            <a:pPr marL="285750" indent="-285750">
              <a:buFont typeface="Arial" panose="020B0604020202020204" pitchFamily="34" charset="0"/>
              <a:buChar char="•"/>
            </a:pPr>
            <a:r>
              <a:rPr lang="en-US"/>
              <a:t>A calendar with different goals and steps for the thesis</a:t>
            </a:r>
          </a:p>
          <a:p>
            <a:pPr marL="285750" indent="-285750">
              <a:buFont typeface="Arial" panose="020B0604020202020204" pitchFamily="34" charset="0"/>
              <a:buChar char="•"/>
            </a:pPr>
            <a:r>
              <a:rPr lang="en-US"/>
              <a:t>A reference list</a:t>
            </a:r>
          </a:p>
        </p:txBody>
      </p:sp>
      <p:sp>
        <p:nvSpPr>
          <p:cNvPr id="3" name="Datumsplatzhalter 2">
            <a:extLst>
              <a:ext uri="{FF2B5EF4-FFF2-40B4-BE49-F238E27FC236}">
                <a16:creationId xmlns:a16="http://schemas.microsoft.com/office/drawing/2014/main" id="{62F6FAE8-E508-0741-AF5E-B8A3AB7DEAC9}"/>
              </a:ext>
            </a:extLst>
          </p:cNvPr>
          <p:cNvSpPr>
            <a:spLocks noGrp="1"/>
          </p:cNvSpPr>
          <p:nvPr>
            <p:ph type="dt" sz="half" idx="10"/>
          </p:nvPr>
        </p:nvSpPr>
        <p:spPr/>
        <p:txBody>
          <a:bodyPr/>
          <a:lstStyle/>
          <a:p>
            <a:fld id="{80887873-0A23-4B6F-B38B-BCC0810CB054}" type="datetime1">
              <a:rPr lang="en-US" smtClean="0"/>
              <a:t>10/1/2025</a:t>
            </a:fld>
            <a:endParaRPr lang="en-US"/>
          </a:p>
        </p:txBody>
      </p:sp>
      <p:sp>
        <p:nvSpPr>
          <p:cNvPr id="4" name="Fußzeilenplatzhalter 3">
            <a:extLst>
              <a:ext uri="{FF2B5EF4-FFF2-40B4-BE49-F238E27FC236}">
                <a16:creationId xmlns:a16="http://schemas.microsoft.com/office/drawing/2014/main" id="{12327224-B765-2045-88E9-A00FFFE21367}"/>
              </a:ext>
            </a:extLst>
          </p:cNvPr>
          <p:cNvSpPr>
            <a:spLocks noGrp="1"/>
          </p:cNvSpPr>
          <p:nvPr>
            <p:ph type="ftr" sz="quarter" idx="11"/>
          </p:nvPr>
        </p:nvSpPr>
        <p:spPr/>
        <p:txBody>
          <a:bodyPr/>
          <a:lstStyle/>
          <a:p>
            <a:r>
              <a:rPr lang="de-CH"/>
              <a:t>Thesis Info Session Chair </a:t>
            </a:r>
            <a:r>
              <a:rPr lang="de-CH" err="1"/>
              <a:t>of</a:t>
            </a:r>
            <a:r>
              <a:rPr lang="de-CH"/>
              <a:t> HRM and Leadership</a:t>
            </a:r>
          </a:p>
        </p:txBody>
      </p:sp>
      <p:sp>
        <p:nvSpPr>
          <p:cNvPr id="5" name="Foliennummernplatzhalter 4">
            <a:extLst>
              <a:ext uri="{FF2B5EF4-FFF2-40B4-BE49-F238E27FC236}">
                <a16:creationId xmlns:a16="http://schemas.microsoft.com/office/drawing/2014/main" id="{39878F76-DA77-9D42-AB48-80A0691ED68F}"/>
              </a:ext>
            </a:extLst>
          </p:cNvPr>
          <p:cNvSpPr>
            <a:spLocks noGrp="1"/>
          </p:cNvSpPr>
          <p:nvPr>
            <p:ph type="sldNum" sz="quarter" idx="12"/>
          </p:nvPr>
        </p:nvSpPr>
        <p:spPr/>
        <p:txBody>
          <a:bodyPr/>
          <a:lstStyle/>
          <a:p>
            <a:fld id="{DE15152C-7E44-A94B-BCD8-272D3D1F368E}" type="slidenum">
              <a:rPr lang="en-US" altLang="de-DE" smtClean="0"/>
              <a:pPr/>
              <a:t>18</a:t>
            </a:fld>
            <a:endParaRPr lang="en-US" altLang="de-DE"/>
          </a:p>
        </p:txBody>
      </p:sp>
      <p:sp>
        <p:nvSpPr>
          <p:cNvPr id="6" name="Titel 5">
            <a:extLst>
              <a:ext uri="{FF2B5EF4-FFF2-40B4-BE49-F238E27FC236}">
                <a16:creationId xmlns:a16="http://schemas.microsoft.com/office/drawing/2014/main" id="{24158E14-18BD-2141-8480-2B965E2E2F67}"/>
              </a:ext>
            </a:extLst>
          </p:cNvPr>
          <p:cNvSpPr>
            <a:spLocks noGrp="1"/>
          </p:cNvSpPr>
          <p:nvPr>
            <p:ph type="title"/>
          </p:nvPr>
        </p:nvSpPr>
        <p:spPr/>
        <p:txBody>
          <a:bodyPr/>
          <a:lstStyle/>
          <a:p>
            <a:r>
              <a:rPr lang="en-US"/>
              <a:t>Introductory report</a:t>
            </a:r>
          </a:p>
        </p:txBody>
      </p:sp>
      <p:sp>
        <p:nvSpPr>
          <p:cNvPr id="7" name="Textplatzhalter 6">
            <a:extLst>
              <a:ext uri="{FF2B5EF4-FFF2-40B4-BE49-F238E27FC236}">
                <a16:creationId xmlns:a16="http://schemas.microsoft.com/office/drawing/2014/main" id="{DC9A0CAC-D238-BAB2-0CDA-DD884627C348}"/>
              </a:ext>
            </a:extLst>
          </p:cNvPr>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41685009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7134276-993C-F242-A897-CEA68F19D71A}"/>
              </a:ext>
            </a:extLst>
          </p:cNvPr>
          <p:cNvSpPr>
            <a:spLocks noGrp="1"/>
          </p:cNvSpPr>
          <p:nvPr>
            <p:ph idx="1"/>
          </p:nvPr>
        </p:nvSpPr>
        <p:spPr/>
        <p:txBody>
          <a:bodyPr/>
          <a:lstStyle/>
          <a:p>
            <a:r>
              <a:rPr lang="en-US"/>
              <a:t>Once the short report has been approved, you will:</a:t>
            </a:r>
          </a:p>
          <a:p>
            <a:pPr marL="285750" indent="-285750">
              <a:buFont typeface="Arial" panose="020B0604020202020204" pitchFamily="34" charset="0"/>
              <a:buChar char="•"/>
            </a:pPr>
            <a:r>
              <a:rPr lang="en-US"/>
              <a:t>Register your thesis at the Dean’s office (performed through OLAT)</a:t>
            </a:r>
          </a:p>
          <a:p>
            <a:pPr marL="285750" indent="-285750">
              <a:buFont typeface="Arial" panose="020B0604020202020204" pitchFamily="34" charset="0"/>
              <a:buChar char="•"/>
            </a:pPr>
            <a:r>
              <a:rPr lang="en-US"/>
              <a:t>Have 6 months to write your thesis from the official start date</a:t>
            </a:r>
          </a:p>
          <a:p>
            <a:pPr marL="285750" indent="-285750">
              <a:buFont typeface="Arial" panose="020B0604020202020204" pitchFamily="34" charset="0"/>
              <a:buChar char="•"/>
            </a:pPr>
            <a:r>
              <a:rPr lang="en-US"/>
              <a:t>Meet your advisor </a:t>
            </a:r>
            <a:r>
              <a:rPr lang="en-US" b="1"/>
              <a:t>at least once </a:t>
            </a:r>
            <a:r>
              <a:rPr lang="en-US"/>
              <a:t>(after 2-3 months) but generally more frequently (about 7-8 times on average)</a:t>
            </a:r>
          </a:p>
          <a:p>
            <a:pPr marL="285750" indent="-285750">
              <a:buFont typeface="Arial" panose="020B0604020202020204" pitchFamily="34" charset="0"/>
              <a:buChar char="•"/>
            </a:pPr>
            <a:r>
              <a:rPr lang="en-US"/>
              <a:t>Submit your work when it is finished</a:t>
            </a:r>
          </a:p>
          <a:p>
            <a:pPr marL="285750" indent="-285750">
              <a:buFont typeface="Arial" panose="020B0604020202020204" pitchFamily="34" charset="0"/>
              <a:buChar char="•"/>
            </a:pPr>
            <a:r>
              <a:rPr lang="en-US"/>
              <a:t>Revise your thesis to incorporate any feedback received</a:t>
            </a:r>
          </a:p>
          <a:p>
            <a:pPr marL="285750" indent="-285750">
              <a:buFont typeface="Arial" panose="020B0604020202020204" pitchFamily="34" charset="0"/>
              <a:buChar char="•"/>
            </a:pPr>
            <a:r>
              <a:rPr lang="en-US"/>
              <a:t>Submit the final version of your thesis via OLAT &amp; receive your grade (within 4 weeks after the final submission)</a:t>
            </a:r>
          </a:p>
        </p:txBody>
      </p:sp>
      <p:sp>
        <p:nvSpPr>
          <p:cNvPr id="3" name="Datumsplatzhalter 2">
            <a:extLst>
              <a:ext uri="{FF2B5EF4-FFF2-40B4-BE49-F238E27FC236}">
                <a16:creationId xmlns:a16="http://schemas.microsoft.com/office/drawing/2014/main" id="{62F6FAE8-E508-0741-AF5E-B8A3AB7DEAC9}"/>
              </a:ext>
            </a:extLst>
          </p:cNvPr>
          <p:cNvSpPr>
            <a:spLocks noGrp="1"/>
          </p:cNvSpPr>
          <p:nvPr>
            <p:ph type="dt" sz="half" idx="10"/>
          </p:nvPr>
        </p:nvSpPr>
        <p:spPr/>
        <p:txBody>
          <a:bodyPr/>
          <a:lstStyle/>
          <a:p>
            <a:fld id="{80887873-0A23-4B6F-B38B-BCC0810CB054}" type="datetime1">
              <a:rPr lang="en-US" smtClean="0"/>
              <a:t>10/1/2025</a:t>
            </a:fld>
            <a:endParaRPr lang="en-US"/>
          </a:p>
        </p:txBody>
      </p:sp>
      <p:sp>
        <p:nvSpPr>
          <p:cNvPr id="4" name="Fußzeilenplatzhalter 3">
            <a:extLst>
              <a:ext uri="{FF2B5EF4-FFF2-40B4-BE49-F238E27FC236}">
                <a16:creationId xmlns:a16="http://schemas.microsoft.com/office/drawing/2014/main" id="{12327224-B765-2045-88E9-A00FFFE21367}"/>
              </a:ext>
            </a:extLst>
          </p:cNvPr>
          <p:cNvSpPr>
            <a:spLocks noGrp="1"/>
          </p:cNvSpPr>
          <p:nvPr>
            <p:ph type="ftr" sz="quarter" idx="11"/>
          </p:nvPr>
        </p:nvSpPr>
        <p:spPr/>
        <p:txBody>
          <a:bodyPr/>
          <a:lstStyle/>
          <a:p>
            <a:r>
              <a:rPr lang="de-CH"/>
              <a:t>Thesis Info Session Chair </a:t>
            </a:r>
            <a:r>
              <a:rPr lang="de-CH" err="1"/>
              <a:t>of</a:t>
            </a:r>
            <a:r>
              <a:rPr lang="de-CH"/>
              <a:t> HRM and Leadership</a:t>
            </a:r>
          </a:p>
        </p:txBody>
      </p:sp>
      <p:sp>
        <p:nvSpPr>
          <p:cNvPr id="5" name="Foliennummernplatzhalter 4">
            <a:extLst>
              <a:ext uri="{FF2B5EF4-FFF2-40B4-BE49-F238E27FC236}">
                <a16:creationId xmlns:a16="http://schemas.microsoft.com/office/drawing/2014/main" id="{39878F76-DA77-9D42-AB48-80A0691ED68F}"/>
              </a:ext>
            </a:extLst>
          </p:cNvPr>
          <p:cNvSpPr>
            <a:spLocks noGrp="1"/>
          </p:cNvSpPr>
          <p:nvPr>
            <p:ph type="sldNum" sz="quarter" idx="12"/>
          </p:nvPr>
        </p:nvSpPr>
        <p:spPr/>
        <p:txBody>
          <a:bodyPr/>
          <a:lstStyle/>
          <a:p>
            <a:fld id="{DE15152C-7E44-A94B-BCD8-272D3D1F368E}" type="slidenum">
              <a:rPr lang="en-US" altLang="de-DE" smtClean="0"/>
              <a:pPr/>
              <a:t>19</a:t>
            </a:fld>
            <a:endParaRPr lang="en-US" altLang="de-DE"/>
          </a:p>
        </p:txBody>
      </p:sp>
      <p:sp>
        <p:nvSpPr>
          <p:cNvPr id="6" name="Titel 5">
            <a:extLst>
              <a:ext uri="{FF2B5EF4-FFF2-40B4-BE49-F238E27FC236}">
                <a16:creationId xmlns:a16="http://schemas.microsoft.com/office/drawing/2014/main" id="{24158E14-18BD-2141-8480-2B965E2E2F67}"/>
              </a:ext>
            </a:extLst>
          </p:cNvPr>
          <p:cNvSpPr>
            <a:spLocks noGrp="1"/>
          </p:cNvSpPr>
          <p:nvPr>
            <p:ph type="title"/>
          </p:nvPr>
        </p:nvSpPr>
        <p:spPr/>
        <p:txBody>
          <a:bodyPr/>
          <a:lstStyle/>
          <a:p>
            <a:r>
              <a:rPr lang="en-US"/>
              <a:t>Organization of Thesis</a:t>
            </a:r>
          </a:p>
        </p:txBody>
      </p:sp>
      <p:sp>
        <p:nvSpPr>
          <p:cNvPr id="7" name="Textplatzhalter 6">
            <a:extLst>
              <a:ext uri="{FF2B5EF4-FFF2-40B4-BE49-F238E27FC236}">
                <a16:creationId xmlns:a16="http://schemas.microsoft.com/office/drawing/2014/main" id="{DC9A0CAC-D238-BAB2-0CDA-DD884627C348}"/>
              </a:ext>
            </a:extLst>
          </p:cNvPr>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32963040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2E45EA7B-C981-19FE-1A95-F469E3A209F2}"/>
              </a:ext>
            </a:extLst>
          </p:cNvPr>
          <p:cNvSpPr>
            <a:spLocks noGrp="1"/>
          </p:cNvSpPr>
          <p:nvPr>
            <p:ph type="dt" sz="half" idx="10"/>
          </p:nvPr>
        </p:nvSpPr>
        <p:spPr/>
        <p:txBody>
          <a:bodyPr/>
          <a:lstStyle/>
          <a:p>
            <a:fld id="{058E5E46-AB30-4A64-A3E0-20E2F7CD9975}" type="datetime1">
              <a:rPr lang="en-US" smtClean="0"/>
              <a:t>10/1/2025</a:t>
            </a:fld>
            <a:endParaRPr lang="de-CH"/>
          </a:p>
        </p:txBody>
      </p:sp>
      <p:sp>
        <p:nvSpPr>
          <p:cNvPr id="4" name="Fußzeilenplatzhalter 3">
            <a:extLst>
              <a:ext uri="{FF2B5EF4-FFF2-40B4-BE49-F238E27FC236}">
                <a16:creationId xmlns:a16="http://schemas.microsoft.com/office/drawing/2014/main" id="{E09A972B-AE54-0125-9F10-B7F0BE401264}"/>
              </a:ext>
            </a:extLst>
          </p:cNvPr>
          <p:cNvSpPr>
            <a:spLocks noGrp="1"/>
          </p:cNvSpPr>
          <p:nvPr>
            <p:ph type="ftr" sz="quarter" idx="11"/>
          </p:nvPr>
        </p:nvSpPr>
        <p:spPr/>
        <p:txBody>
          <a:bodyPr/>
          <a:lstStyle/>
          <a:p>
            <a:r>
              <a:rPr lang="de-CH"/>
              <a:t>Thesis Info Session Chair </a:t>
            </a:r>
            <a:r>
              <a:rPr lang="de-CH" err="1"/>
              <a:t>of</a:t>
            </a:r>
            <a:r>
              <a:rPr lang="de-CH"/>
              <a:t> HRM and Leadership</a:t>
            </a:r>
          </a:p>
        </p:txBody>
      </p:sp>
      <p:sp>
        <p:nvSpPr>
          <p:cNvPr id="5" name="Foliennummernplatzhalter 4">
            <a:extLst>
              <a:ext uri="{FF2B5EF4-FFF2-40B4-BE49-F238E27FC236}">
                <a16:creationId xmlns:a16="http://schemas.microsoft.com/office/drawing/2014/main" id="{AF309F9D-CC60-1B78-76F7-E64F79C2179B}"/>
              </a:ext>
            </a:extLst>
          </p:cNvPr>
          <p:cNvSpPr>
            <a:spLocks noGrp="1"/>
          </p:cNvSpPr>
          <p:nvPr>
            <p:ph type="sldNum" sz="quarter" idx="12"/>
          </p:nvPr>
        </p:nvSpPr>
        <p:spPr/>
        <p:txBody>
          <a:bodyPr/>
          <a:lstStyle/>
          <a:p>
            <a:fld id="{442AD375-037F-43D0-B059-5172DA06796A}" type="slidenum">
              <a:rPr lang="de-CH" smtClean="0"/>
              <a:pPr/>
              <a:t>2</a:t>
            </a:fld>
            <a:endParaRPr lang="de-CH"/>
          </a:p>
        </p:txBody>
      </p:sp>
      <p:sp>
        <p:nvSpPr>
          <p:cNvPr id="6" name="Titel 5">
            <a:extLst>
              <a:ext uri="{FF2B5EF4-FFF2-40B4-BE49-F238E27FC236}">
                <a16:creationId xmlns:a16="http://schemas.microsoft.com/office/drawing/2014/main" id="{0D17F316-F5B1-53DA-741B-A3E456F0ACC0}"/>
              </a:ext>
            </a:extLst>
          </p:cNvPr>
          <p:cNvSpPr>
            <a:spLocks noGrp="1"/>
          </p:cNvSpPr>
          <p:nvPr>
            <p:ph type="title"/>
          </p:nvPr>
        </p:nvSpPr>
        <p:spPr/>
        <p:txBody>
          <a:bodyPr/>
          <a:lstStyle/>
          <a:p>
            <a:r>
              <a:rPr lang="de-CH"/>
              <a:t>Agenda</a:t>
            </a:r>
            <a:endParaRPr lang="de-DE"/>
          </a:p>
        </p:txBody>
      </p:sp>
      <p:sp>
        <p:nvSpPr>
          <p:cNvPr id="2" name="Inhaltsplatzhalter 1">
            <a:extLst>
              <a:ext uri="{FF2B5EF4-FFF2-40B4-BE49-F238E27FC236}">
                <a16:creationId xmlns:a16="http://schemas.microsoft.com/office/drawing/2014/main" id="{04075ED1-BD7A-1E35-CBD9-2C174809BA2B}"/>
              </a:ext>
            </a:extLst>
          </p:cNvPr>
          <p:cNvSpPr>
            <a:spLocks noGrp="1"/>
          </p:cNvSpPr>
          <p:nvPr>
            <p:ph type="body" sz="quarter" idx="14"/>
          </p:nvPr>
        </p:nvSpPr>
        <p:spPr/>
        <p:txBody>
          <a:bodyPr/>
          <a:lstStyle/>
          <a:p>
            <a:r>
              <a:rPr lang="en-US"/>
              <a:t>Presentation of the Chair of Human Resource Management and Leadership</a:t>
            </a:r>
          </a:p>
          <a:p>
            <a:r>
              <a:rPr lang="en-US"/>
              <a:t>The scientific process</a:t>
            </a:r>
          </a:p>
          <a:p>
            <a:r>
              <a:rPr lang="en-US"/>
              <a:t>Organization of the BA-/MA-Thesis</a:t>
            </a:r>
          </a:p>
          <a:p>
            <a:r>
              <a:rPr lang="en-US"/>
              <a:t>Presentation of supervised research ideas</a:t>
            </a:r>
          </a:p>
          <a:p>
            <a:r>
              <a:rPr lang="en-US"/>
              <a:t>Questions</a:t>
            </a:r>
          </a:p>
          <a:p>
            <a:pPr marL="0" indent="0">
              <a:buNone/>
            </a:pPr>
            <a:endParaRPr lang="de-DE"/>
          </a:p>
        </p:txBody>
      </p:sp>
    </p:spTree>
    <p:extLst>
      <p:ext uri="{BB962C8B-B14F-4D97-AF65-F5344CB8AC3E}">
        <p14:creationId xmlns:p14="http://schemas.microsoft.com/office/powerpoint/2010/main" val="39836562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7134276-993C-F242-A897-CEA68F19D71A}"/>
              </a:ext>
            </a:extLst>
          </p:cNvPr>
          <p:cNvSpPr>
            <a:spLocks noGrp="1"/>
          </p:cNvSpPr>
          <p:nvPr>
            <p:ph idx="1"/>
          </p:nvPr>
        </p:nvSpPr>
        <p:spPr/>
        <p:txBody>
          <a:bodyPr/>
          <a:lstStyle/>
          <a:p>
            <a:r>
              <a:rPr lang="en-US"/>
              <a:t>We will evaluate the thesis on the following criteria:</a:t>
            </a:r>
          </a:p>
          <a:p>
            <a:pPr marL="285750" indent="-285750">
              <a:buFont typeface="Arial" panose="020B0604020202020204" pitchFamily="34" charset="0"/>
              <a:buChar char="•"/>
            </a:pPr>
            <a:r>
              <a:rPr lang="en-US"/>
              <a:t>Clear structure &amp; quality of writing</a:t>
            </a:r>
          </a:p>
          <a:p>
            <a:pPr marL="285750" indent="-285750">
              <a:buFont typeface="Arial" panose="020B0604020202020204" pitchFamily="34" charset="0"/>
              <a:buChar char="•"/>
            </a:pPr>
            <a:r>
              <a:rPr lang="en-US"/>
              <a:t>Breadth and depth of the literature review</a:t>
            </a:r>
          </a:p>
          <a:p>
            <a:pPr marL="285750" indent="-285750">
              <a:buFont typeface="Arial" panose="020B0604020202020204" pitchFamily="34" charset="0"/>
              <a:buChar char="•"/>
            </a:pPr>
            <a:r>
              <a:rPr lang="en-US"/>
              <a:t>Quality of data collection and analysis (Master students; Bachelor students only if applicable)</a:t>
            </a:r>
          </a:p>
          <a:p>
            <a:pPr marL="285750" indent="-285750">
              <a:buFont typeface="Arial" panose="020B0604020202020204" pitchFamily="34" charset="0"/>
              <a:buChar char="•"/>
            </a:pPr>
            <a:r>
              <a:rPr lang="en-US"/>
              <a:t>Relevance and strength of novel ideas or contribution</a:t>
            </a:r>
          </a:p>
          <a:p>
            <a:pPr marL="285750" indent="-285750">
              <a:buFont typeface="Arial" panose="020B0604020202020204" pitchFamily="34" charset="0"/>
              <a:buChar char="•"/>
            </a:pPr>
            <a:r>
              <a:rPr lang="en-US"/>
              <a:t>Dedication to the project &amp; quality of collaboration</a:t>
            </a:r>
          </a:p>
          <a:p>
            <a:endParaRPr lang="en-US"/>
          </a:p>
          <a:p>
            <a:r>
              <a:rPr lang="en-US" b="1"/>
              <a:t>Beware of plagiarism: </a:t>
            </a:r>
            <a:r>
              <a:rPr lang="en-US"/>
              <a:t>Reference the origin of your work, including disclosing use of AI assistance </a:t>
            </a:r>
          </a:p>
        </p:txBody>
      </p:sp>
      <p:sp>
        <p:nvSpPr>
          <p:cNvPr id="3" name="Datumsplatzhalter 2">
            <a:extLst>
              <a:ext uri="{FF2B5EF4-FFF2-40B4-BE49-F238E27FC236}">
                <a16:creationId xmlns:a16="http://schemas.microsoft.com/office/drawing/2014/main" id="{62F6FAE8-E508-0741-AF5E-B8A3AB7DEAC9}"/>
              </a:ext>
            </a:extLst>
          </p:cNvPr>
          <p:cNvSpPr>
            <a:spLocks noGrp="1"/>
          </p:cNvSpPr>
          <p:nvPr>
            <p:ph type="dt" sz="half" idx="10"/>
          </p:nvPr>
        </p:nvSpPr>
        <p:spPr/>
        <p:txBody>
          <a:bodyPr/>
          <a:lstStyle/>
          <a:p>
            <a:fld id="{80887873-0A23-4B6F-B38B-BCC0810CB054}" type="datetime1">
              <a:rPr lang="en-US" smtClean="0"/>
              <a:t>10/1/2025</a:t>
            </a:fld>
            <a:endParaRPr lang="en-US"/>
          </a:p>
        </p:txBody>
      </p:sp>
      <p:sp>
        <p:nvSpPr>
          <p:cNvPr id="4" name="Fußzeilenplatzhalter 3">
            <a:extLst>
              <a:ext uri="{FF2B5EF4-FFF2-40B4-BE49-F238E27FC236}">
                <a16:creationId xmlns:a16="http://schemas.microsoft.com/office/drawing/2014/main" id="{12327224-B765-2045-88E9-A00FFFE21367}"/>
              </a:ext>
            </a:extLst>
          </p:cNvPr>
          <p:cNvSpPr>
            <a:spLocks noGrp="1"/>
          </p:cNvSpPr>
          <p:nvPr>
            <p:ph type="ftr" sz="quarter" idx="11"/>
          </p:nvPr>
        </p:nvSpPr>
        <p:spPr/>
        <p:txBody>
          <a:bodyPr/>
          <a:lstStyle/>
          <a:p>
            <a:r>
              <a:rPr lang="de-CH"/>
              <a:t>Thesis Info Session Chair </a:t>
            </a:r>
            <a:r>
              <a:rPr lang="de-CH" err="1"/>
              <a:t>of</a:t>
            </a:r>
            <a:r>
              <a:rPr lang="de-CH"/>
              <a:t> HRM and Leadership</a:t>
            </a:r>
          </a:p>
        </p:txBody>
      </p:sp>
      <p:sp>
        <p:nvSpPr>
          <p:cNvPr id="5" name="Foliennummernplatzhalter 4">
            <a:extLst>
              <a:ext uri="{FF2B5EF4-FFF2-40B4-BE49-F238E27FC236}">
                <a16:creationId xmlns:a16="http://schemas.microsoft.com/office/drawing/2014/main" id="{39878F76-DA77-9D42-AB48-80A0691ED68F}"/>
              </a:ext>
            </a:extLst>
          </p:cNvPr>
          <p:cNvSpPr>
            <a:spLocks noGrp="1"/>
          </p:cNvSpPr>
          <p:nvPr>
            <p:ph type="sldNum" sz="quarter" idx="12"/>
          </p:nvPr>
        </p:nvSpPr>
        <p:spPr/>
        <p:txBody>
          <a:bodyPr/>
          <a:lstStyle/>
          <a:p>
            <a:fld id="{DE15152C-7E44-A94B-BCD8-272D3D1F368E}" type="slidenum">
              <a:rPr lang="en-US" altLang="de-DE" smtClean="0"/>
              <a:pPr/>
              <a:t>20</a:t>
            </a:fld>
            <a:endParaRPr lang="en-US" altLang="de-DE"/>
          </a:p>
        </p:txBody>
      </p:sp>
      <p:sp>
        <p:nvSpPr>
          <p:cNvPr id="6" name="Titel 5">
            <a:extLst>
              <a:ext uri="{FF2B5EF4-FFF2-40B4-BE49-F238E27FC236}">
                <a16:creationId xmlns:a16="http://schemas.microsoft.com/office/drawing/2014/main" id="{24158E14-18BD-2141-8480-2B965E2E2F67}"/>
              </a:ext>
            </a:extLst>
          </p:cNvPr>
          <p:cNvSpPr>
            <a:spLocks noGrp="1"/>
          </p:cNvSpPr>
          <p:nvPr>
            <p:ph type="title"/>
          </p:nvPr>
        </p:nvSpPr>
        <p:spPr/>
        <p:txBody>
          <a:bodyPr/>
          <a:lstStyle/>
          <a:p>
            <a:r>
              <a:rPr lang="en-US"/>
              <a:t>Evaluation of Thesis</a:t>
            </a:r>
          </a:p>
        </p:txBody>
      </p:sp>
      <p:sp>
        <p:nvSpPr>
          <p:cNvPr id="7" name="Textplatzhalter 6">
            <a:extLst>
              <a:ext uri="{FF2B5EF4-FFF2-40B4-BE49-F238E27FC236}">
                <a16:creationId xmlns:a16="http://schemas.microsoft.com/office/drawing/2014/main" id="{DC9A0CAC-D238-BAB2-0CDA-DD884627C348}"/>
              </a:ext>
            </a:extLst>
          </p:cNvPr>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29362627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7413ADA7-9474-26B6-BA4D-1F2DBC78EB70}"/>
              </a:ext>
            </a:extLst>
          </p:cNvPr>
          <p:cNvSpPr>
            <a:spLocks noGrp="1"/>
          </p:cNvSpPr>
          <p:nvPr>
            <p:ph type="title"/>
          </p:nvPr>
        </p:nvSpPr>
        <p:spPr/>
        <p:txBody>
          <a:bodyPr/>
          <a:lstStyle/>
          <a:p>
            <a:r>
              <a:rPr lang="en-US"/>
              <a:t>Presentation of supervised research ideas</a:t>
            </a:r>
          </a:p>
        </p:txBody>
      </p:sp>
    </p:spTree>
    <p:extLst>
      <p:ext uri="{BB962C8B-B14F-4D97-AF65-F5344CB8AC3E}">
        <p14:creationId xmlns:p14="http://schemas.microsoft.com/office/powerpoint/2010/main" val="28131063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C6DA655-1017-7C1E-3E03-7D3A572318D7}"/>
              </a:ext>
            </a:extLst>
          </p:cNvPr>
          <p:cNvSpPr>
            <a:spLocks noGrp="1"/>
          </p:cNvSpPr>
          <p:nvPr>
            <p:ph type="dt" sz="half" idx="10"/>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0045168D-B904-4473-80DE-12F923211563}" type="datetime1">
              <a:rPr kumimoji="0" lang="en-US" sz="800" b="0" i="0" u="none" strike="noStrike" kern="1200" cap="none" spc="0" normalizeH="0" baseline="0" noProof="0" smtClean="0">
                <a:ln>
                  <a:noFill/>
                </a:ln>
                <a:solidFill>
                  <a:srgbClr val="626262"/>
                </a:solidFill>
                <a:effectLst/>
                <a:uLnTx/>
                <a:uFillTx/>
                <a:latin typeface="Malgun Gothic"/>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10/1/2025</a:t>
            </a:fld>
            <a:endParaRPr kumimoji="0" lang="en-US" sz="800" b="0" i="0" u="none" strike="noStrike" kern="1200" cap="none" spc="0" normalizeH="0" baseline="0" noProof="0">
              <a:ln>
                <a:noFill/>
              </a:ln>
              <a:solidFill>
                <a:srgbClr val="626262"/>
              </a:solidFill>
              <a:effectLst/>
              <a:uLnTx/>
              <a:uFillTx/>
              <a:latin typeface="Malgun Gothic"/>
              <a:ea typeface="+mn-ea"/>
              <a:cs typeface="+mn-cs"/>
            </a:endParaRPr>
          </a:p>
        </p:txBody>
      </p:sp>
      <p:sp>
        <p:nvSpPr>
          <p:cNvPr id="4" name="Footer Placeholder 3">
            <a:extLst>
              <a:ext uri="{FF2B5EF4-FFF2-40B4-BE49-F238E27FC236}">
                <a16:creationId xmlns:a16="http://schemas.microsoft.com/office/drawing/2014/main" id="{9DA602B0-42CC-4D2F-C3BF-C42AFEE116F2}"/>
              </a:ext>
            </a:extLst>
          </p:cNvPr>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CH" sz="800" b="0" i="0" u="none" strike="noStrike" kern="1200" cap="none" spc="0" normalizeH="0" baseline="0" noProof="0">
                <a:ln>
                  <a:noFill/>
                </a:ln>
                <a:solidFill>
                  <a:srgbClr val="626262"/>
                </a:solidFill>
                <a:effectLst/>
                <a:uLnTx/>
                <a:uFillTx/>
                <a:latin typeface="Malgun Gothic"/>
                <a:ea typeface="+mn-ea"/>
                <a:cs typeface="+mn-cs"/>
              </a:rPr>
              <a:t>Thesis Info Session Chair </a:t>
            </a:r>
            <a:r>
              <a:rPr kumimoji="0" lang="de-CH" sz="800" b="0" i="0" u="none" strike="noStrike" kern="1200" cap="none" spc="0" normalizeH="0" baseline="0" noProof="0" err="1">
                <a:ln>
                  <a:noFill/>
                </a:ln>
                <a:solidFill>
                  <a:srgbClr val="626262"/>
                </a:solidFill>
                <a:effectLst/>
                <a:uLnTx/>
                <a:uFillTx/>
                <a:latin typeface="Malgun Gothic"/>
                <a:ea typeface="+mn-ea"/>
                <a:cs typeface="+mn-cs"/>
              </a:rPr>
              <a:t>of</a:t>
            </a:r>
            <a:r>
              <a:rPr kumimoji="0" lang="de-CH" sz="800" b="0" i="0" u="none" strike="noStrike" kern="1200" cap="none" spc="0" normalizeH="0" baseline="0" noProof="0">
                <a:ln>
                  <a:noFill/>
                </a:ln>
                <a:solidFill>
                  <a:srgbClr val="626262"/>
                </a:solidFill>
                <a:effectLst/>
                <a:uLnTx/>
                <a:uFillTx/>
                <a:latin typeface="Malgun Gothic"/>
                <a:ea typeface="+mn-ea"/>
                <a:cs typeface="+mn-cs"/>
              </a:rPr>
              <a:t> HRM and Leadership</a:t>
            </a:r>
          </a:p>
        </p:txBody>
      </p:sp>
      <p:sp>
        <p:nvSpPr>
          <p:cNvPr id="5" name="Slide Number Placeholder 4">
            <a:extLst>
              <a:ext uri="{FF2B5EF4-FFF2-40B4-BE49-F238E27FC236}">
                <a16:creationId xmlns:a16="http://schemas.microsoft.com/office/drawing/2014/main" id="{4656A3FF-3839-A34C-8C90-D42AFF7BEE3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en-US" sz="800" b="1" i="0" u="none" strike="noStrike" kern="1200" cap="none" spc="0" normalizeH="0" baseline="0" noProof="0" smtClean="0">
                <a:ln>
                  <a:noFill/>
                </a:ln>
                <a:solidFill>
                  <a:srgbClr val="626262"/>
                </a:solidFill>
                <a:effectLst/>
                <a:uLnTx/>
                <a:uFillTx/>
                <a:latin typeface="Malgun Gothic"/>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800" b="1" i="0" u="none" strike="noStrike" kern="1200" cap="none" spc="0" normalizeH="0" baseline="0" noProof="0">
              <a:ln>
                <a:noFill/>
              </a:ln>
              <a:solidFill>
                <a:srgbClr val="626262"/>
              </a:solidFill>
              <a:effectLst/>
              <a:uLnTx/>
              <a:uFillTx/>
              <a:latin typeface="Malgun Gothic"/>
              <a:ea typeface="+mn-ea"/>
              <a:cs typeface="+mn-cs"/>
            </a:endParaRPr>
          </a:p>
        </p:txBody>
      </p:sp>
      <p:sp>
        <p:nvSpPr>
          <p:cNvPr id="6" name="Title 5">
            <a:extLst>
              <a:ext uri="{FF2B5EF4-FFF2-40B4-BE49-F238E27FC236}">
                <a16:creationId xmlns:a16="http://schemas.microsoft.com/office/drawing/2014/main" id="{B937F89A-97E5-D31B-0F61-43ECBADBD947}"/>
              </a:ext>
            </a:extLst>
          </p:cNvPr>
          <p:cNvSpPr>
            <a:spLocks noGrp="1"/>
          </p:cNvSpPr>
          <p:nvPr>
            <p:ph type="title"/>
          </p:nvPr>
        </p:nvSpPr>
        <p:spPr/>
        <p:txBody>
          <a:bodyPr/>
          <a:lstStyle/>
          <a:p>
            <a:r>
              <a:rPr lang="en-US"/>
              <a:t>Prof. Dr. Lauren Howe</a:t>
            </a:r>
            <a:endParaRPr lang="LID4096"/>
          </a:p>
        </p:txBody>
      </p:sp>
      <p:sp>
        <p:nvSpPr>
          <p:cNvPr id="7" name="Content Placeholder 6">
            <a:extLst>
              <a:ext uri="{FF2B5EF4-FFF2-40B4-BE49-F238E27FC236}">
                <a16:creationId xmlns:a16="http://schemas.microsoft.com/office/drawing/2014/main" id="{70F56911-5F12-DE15-BAD1-D6D32688495A}"/>
              </a:ext>
            </a:extLst>
          </p:cNvPr>
          <p:cNvSpPr>
            <a:spLocks noGrp="1"/>
          </p:cNvSpPr>
          <p:nvPr>
            <p:ph idx="13"/>
          </p:nvPr>
        </p:nvSpPr>
        <p:spPr>
          <a:xfrm>
            <a:off x="407368" y="3140968"/>
            <a:ext cx="5472000" cy="2736256"/>
          </a:xfrm>
        </p:spPr>
        <p:txBody>
          <a:bodyPr vert="horz" lIns="0" tIns="0" rIns="0" bIns="0" rtlCol="0" anchor="t">
            <a:noAutofit/>
          </a:bodyPr>
          <a:lstStyle/>
          <a:p>
            <a:pPr>
              <a:lnSpc>
                <a:spcPct val="150000"/>
              </a:lnSpc>
            </a:pPr>
            <a:r>
              <a:rPr lang="en-GB" b="1"/>
              <a:t>Project Start: </a:t>
            </a:r>
            <a:r>
              <a:rPr lang="en-GB"/>
              <a:t>January/February 2025</a:t>
            </a:r>
            <a:br>
              <a:rPr lang="en-GB"/>
            </a:br>
            <a:r>
              <a:rPr lang="en-GB" b="1"/>
              <a:t>Profile: </a:t>
            </a:r>
            <a:r>
              <a:rPr lang="en-GB"/>
              <a:t>Bachelor/Master</a:t>
            </a:r>
            <a:br>
              <a:rPr lang="en-GB" b="1"/>
            </a:br>
            <a:r>
              <a:rPr lang="en-GB" b="1"/>
              <a:t>Method</a:t>
            </a:r>
            <a:r>
              <a:rPr lang="en-GB"/>
              <a:t>: Qualitative research study</a:t>
            </a:r>
            <a:br>
              <a:rPr lang="en-GB"/>
            </a:br>
            <a:r>
              <a:rPr lang="en-GB" b="1"/>
              <a:t>Availability: </a:t>
            </a:r>
            <a:r>
              <a:rPr lang="en-GB"/>
              <a:t>Team of max. 2</a:t>
            </a:r>
          </a:p>
          <a:p>
            <a:endParaRPr lang="en-GB"/>
          </a:p>
          <a:p>
            <a:endParaRPr lang="en-GB"/>
          </a:p>
          <a:p>
            <a:endParaRPr lang="LID4096"/>
          </a:p>
        </p:txBody>
      </p:sp>
      <p:sp>
        <p:nvSpPr>
          <p:cNvPr id="9" name="Rechteck 11">
            <a:extLst>
              <a:ext uri="{FF2B5EF4-FFF2-40B4-BE49-F238E27FC236}">
                <a16:creationId xmlns:a16="http://schemas.microsoft.com/office/drawing/2014/main" id="{7A051021-D171-82F4-9852-7DAAFC7A9CFD}"/>
              </a:ext>
            </a:extLst>
          </p:cNvPr>
          <p:cNvSpPr>
            <a:spLocks noGrp="1"/>
          </p:cNvSpPr>
          <p:nvPr>
            <p:ph idx="1"/>
          </p:nvPr>
        </p:nvSpPr>
        <p:spPr>
          <a:xfrm>
            <a:off x="407988" y="1196752"/>
            <a:ext cx="5471380" cy="1872208"/>
          </a:xfrm>
          <a:prstGeom prst="rect">
            <a:avLst/>
          </a:prstGeom>
          <a:gradFill>
            <a:gsLst>
              <a:gs pos="50000">
                <a:schemeClr val="accent2"/>
              </a:gs>
              <a:gs pos="0">
                <a:schemeClr val="accent1"/>
              </a:gs>
              <a:gs pos="100000">
                <a:schemeClr val="accent3"/>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216000" rIns="216000" bIns="216000" rtlCol="0" anchor="b"/>
          <a:lstStyle/>
          <a:p>
            <a:pPr>
              <a:spcAft>
                <a:spcPts val="600"/>
              </a:spcAft>
            </a:pPr>
            <a:br>
              <a:rPr lang="en-US" sz="1300" b="1">
                <a:latin typeface="+mj-lt"/>
              </a:rPr>
            </a:br>
            <a:br>
              <a:rPr lang="en-US" sz="1300" b="1">
                <a:latin typeface="+mj-lt"/>
              </a:rPr>
            </a:br>
            <a:r>
              <a:rPr lang="en-US" sz="1300" b="1">
                <a:solidFill>
                  <a:schemeClr val="bg1"/>
                </a:solidFill>
                <a:latin typeface="+mj-lt"/>
              </a:rPr>
              <a:t>TOPIC 1</a:t>
            </a:r>
          </a:p>
          <a:p>
            <a:pPr>
              <a:spcAft>
                <a:spcPts val="600"/>
              </a:spcAft>
            </a:pPr>
            <a:br>
              <a:rPr lang="en-US" sz="1300" b="1">
                <a:latin typeface="+mj-lt"/>
              </a:rPr>
            </a:br>
            <a:r>
              <a:rPr lang="en-US" sz="2200" b="1">
                <a:solidFill>
                  <a:schemeClr val="bg1"/>
                </a:solidFill>
                <a:latin typeface="+mj-lt"/>
                <a:cs typeface="Arial"/>
              </a:rPr>
              <a:t>How do employees use workspaces to regulate their emotions?</a:t>
            </a:r>
            <a:endParaRPr lang="en-US" sz="2200">
              <a:solidFill>
                <a:schemeClr val="bg1"/>
              </a:solidFill>
              <a:latin typeface="+mj-lt"/>
              <a:cs typeface="Arial"/>
            </a:endParaRPr>
          </a:p>
        </p:txBody>
      </p:sp>
      <p:sp>
        <p:nvSpPr>
          <p:cNvPr id="8" name="Inhaltsplatzhalter 36">
            <a:extLst>
              <a:ext uri="{FF2B5EF4-FFF2-40B4-BE49-F238E27FC236}">
                <a16:creationId xmlns:a16="http://schemas.microsoft.com/office/drawing/2014/main" id="{672B279A-0855-D281-4317-DE21C4EA9DA5}"/>
              </a:ext>
            </a:extLst>
          </p:cNvPr>
          <p:cNvSpPr txBox="1">
            <a:spLocks/>
          </p:cNvSpPr>
          <p:nvPr/>
        </p:nvSpPr>
        <p:spPr>
          <a:xfrm>
            <a:off x="402250" y="5013176"/>
            <a:ext cx="3456000" cy="1296144"/>
          </a:xfrm>
          <a:prstGeom prst="rect">
            <a:avLst/>
          </a:prstGeom>
        </p:spPr>
        <p:txBody>
          <a:bodyPr vert="horz" lIns="0" tIns="0" rIns="0" bIns="0" rtlCol="0" anchor="t">
            <a:noAutofit/>
          </a:bodyPr>
          <a:lstStyle>
            <a:lvl1pPr marL="0" indent="0" algn="l" defTabSz="914400" rtl="0" eaLnBrk="1" latinLnBrk="0" hangingPunct="1">
              <a:lnSpc>
                <a:spcPct val="100000"/>
              </a:lnSpc>
              <a:spcBef>
                <a:spcPts val="0"/>
              </a:spcBef>
              <a:spcAft>
                <a:spcPts val="800"/>
              </a:spcAft>
              <a:buFont typeface="+mj-lt"/>
              <a:buNone/>
              <a:defRPr sz="1800" b="0" kern="1200" spc="-20" baseline="0">
                <a:solidFill>
                  <a:schemeClr val="tx1"/>
                </a:solidFill>
                <a:latin typeface="+mn-lt"/>
                <a:ea typeface="+mn-ea"/>
                <a:cs typeface="+mn-cs"/>
              </a:defRPr>
            </a:lvl1pPr>
            <a:lvl2pPr marL="216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2pPr>
            <a:lvl3pPr marL="432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3pPr>
            <a:lvl4pPr marL="648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4pPr>
            <a:lvl5pPr marL="864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a:t>References: </a:t>
            </a:r>
            <a:r>
              <a:rPr lang="en-US" sz="1600" i="1" err="1"/>
              <a:t>Bacevice</a:t>
            </a:r>
            <a:r>
              <a:rPr lang="en-US" sz="1600" i="1"/>
              <a:t> &amp; Spreitzer (2023); </a:t>
            </a:r>
            <a:r>
              <a:rPr lang="en-US" sz="1600" i="1" err="1"/>
              <a:t>Petriglieri</a:t>
            </a:r>
            <a:r>
              <a:rPr lang="en-US" sz="1600" i="1"/>
              <a:t> et al. (2018)  </a:t>
            </a:r>
            <a:endParaRPr lang="en-US" sz="1600">
              <a:ea typeface="Malgun Gothic"/>
            </a:endParaRPr>
          </a:p>
        </p:txBody>
      </p:sp>
    </p:spTree>
    <p:extLst>
      <p:ext uri="{BB962C8B-B14F-4D97-AF65-F5344CB8AC3E}">
        <p14:creationId xmlns:p14="http://schemas.microsoft.com/office/powerpoint/2010/main" val="30120699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8C0C22-A22B-190F-ECB7-C34EC3294B62}"/>
            </a:ext>
          </a:extLst>
        </p:cNvPr>
        <p:cNvGrpSpPr/>
        <p:nvPr/>
      </p:nvGrpSpPr>
      <p:grpSpPr>
        <a:xfrm>
          <a:off x="0" y="0"/>
          <a:ext cx="0" cy="0"/>
          <a:chOff x="0" y="0"/>
          <a:chExt cx="0" cy="0"/>
        </a:xfrm>
      </p:grpSpPr>
      <p:sp>
        <p:nvSpPr>
          <p:cNvPr id="3" name="Date Placeholder 2">
            <a:extLst>
              <a:ext uri="{FF2B5EF4-FFF2-40B4-BE49-F238E27FC236}">
                <a16:creationId xmlns:a16="http://schemas.microsoft.com/office/drawing/2014/main" id="{57CF88A1-F1B1-08AE-BD11-0119131E6120}"/>
              </a:ext>
            </a:extLst>
          </p:cNvPr>
          <p:cNvSpPr>
            <a:spLocks noGrp="1"/>
          </p:cNvSpPr>
          <p:nvPr>
            <p:ph type="dt" sz="half" idx="10"/>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0045168D-B904-4473-80DE-12F923211563}" type="datetime1">
              <a:rPr kumimoji="0" lang="en-US" sz="800" b="0" i="0" u="none" strike="noStrike" kern="1200" cap="none" spc="0" normalizeH="0" baseline="0" noProof="0" smtClean="0">
                <a:ln>
                  <a:noFill/>
                </a:ln>
                <a:solidFill>
                  <a:srgbClr val="626262"/>
                </a:solidFill>
                <a:effectLst/>
                <a:uLnTx/>
                <a:uFillTx/>
                <a:latin typeface="Malgun Gothic"/>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10/1/2025</a:t>
            </a:fld>
            <a:endParaRPr kumimoji="0" lang="en-US" sz="800" b="0" i="0" u="none" strike="noStrike" kern="1200" cap="none" spc="0" normalizeH="0" baseline="0" noProof="0">
              <a:ln>
                <a:noFill/>
              </a:ln>
              <a:solidFill>
                <a:srgbClr val="626262"/>
              </a:solidFill>
              <a:effectLst/>
              <a:uLnTx/>
              <a:uFillTx/>
              <a:latin typeface="Malgun Gothic"/>
              <a:ea typeface="+mn-ea"/>
              <a:cs typeface="+mn-cs"/>
            </a:endParaRPr>
          </a:p>
        </p:txBody>
      </p:sp>
      <p:sp>
        <p:nvSpPr>
          <p:cNvPr id="4" name="Footer Placeholder 3">
            <a:extLst>
              <a:ext uri="{FF2B5EF4-FFF2-40B4-BE49-F238E27FC236}">
                <a16:creationId xmlns:a16="http://schemas.microsoft.com/office/drawing/2014/main" id="{5C9C5DA0-99CB-8A64-FE79-081BBE0A47C4}"/>
              </a:ext>
            </a:extLst>
          </p:cNvPr>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CH" sz="800" b="0" i="0" u="none" strike="noStrike" kern="1200" cap="none" spc="0" normalizeH="0" baseline="0" noProof="0">
                <a:ln>
                  <a:noFill/>
                </a:ln>
                <a:solidFill>
                  <a:srgbClr val="626262"/>
                </a:solidFill>
                <a:effectLst/>
                <a:uLnTx/>
                <a:uFillTx/>
                <a:latin typeface="Malgun Gothic"/>
                <a:ea typeface="+mn-ea"/>
                <a:cs typeface="+mn-cs"/>
              </a:rPr>
              <a:t>Thesis Info Session Chair </a:t>
            </a:r>
            <a:r>
              <a:rPr kumimoji="0" lang="de-CH" sz="800" b="0" i="0" u="none" strike="noStrike" kern="1200" cap="none" spc="0" normalizeH="0" baseline="0" noProof="0" err="1">
                <a:ln>
                  <a:noFill/>
                </a:ln>
                <a:solidFill>
                  <a:srgbClr val="626262"/>
                </a:solidFill>
                <a:effectLst/>
                <a:uLnTx/>
                <a:uFillTx/>
                <a:latin typeface="Malgun Gothic"/>
                <a:ea typeface="+mn-ea"/>
                <a:cs typeface="+mn-cs"/>
              </a:rPr>
              <a:t>of</a:t>
            </a:r>
            <a:r>
              <a:rPr kumimoji="0" lang="de-CH" sz="800" b="0" i="0" u="none" strike="noStrike" kern="1200" cap="none" spc="0" normalizeH="0" baseline="0" noProof="0">
                <a:ln>
                  <a:noFill/>
                </a:ln>
                <a:solidFill>
                  <a:srgbClr val="626262"/>
                </a:solidFill>
                <a:effectLst/>
                <a:uLnTx/>
                <a:uFillTx/>
                <a:latin typeface="Malgun Gothic"/>
                <a:ea typeface="+mn-ea"/>
                <a:cs typeface="+mn-cs"/>
              </a:rPr>
              <a:t> HRM and Leadership</a:t>
            </a:r>
          </a:p>
        </p:txBody>
      </p:sp>
      <p:sp>
        <p:nvSpPr>
          <p:cNvPr id="5" name="Slide Number Placeholder 4">
            <a:extLst>
              <a:ext uri="{FF2B5EF4-FFF2-40B4-BE49-F238E27FC236}">
                <a16:creationId xmlns:a16="http://schemas.microsoft.com/office/drawing/2014/main" id="{D26ED6B6-800B-8413-B41E-4D9384F8FB0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en-US" sz="800" b="1" i="0" u="none" strike="noStrike" kern="1200" cap="none" spc="0" normalizeH="0" baseline="0" noProof="0" smtClean="0">
                <a:ln>
                  <a:noFill/>
                </a:ln>
                <a:solidFill>
                  <a:srgbClr val="626262"/>
                </a:solidFill>
                <a:effectLst/>
                <a:uLnTx/>
                <a:uFillTx/>
                <a:latin typeface="Malgun Gothic"/>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800" b="1" i="0" u="none" strike="noStrike" kern="1200" cap="none" spc="0" normalizeH="0" baseline="0" noProof="0">
              <a:ln>
                <a:noFill/>
              </a:ln>
              <a:solidFill>
                <a:srgbClr val="626262"/>
              </a:solidFill>
              <a:effectLst/>
              <a:uLnTx/>
              <a:uFillTx/>
              <a:latin typeface="Malgun Gothic"/>
              <a:ea typeface="+mn-ea"/>
              <a:cs typeface="+mn-cs"/>
            </a:endParaRPr>
          </a:p>
        </p:txBody>
      </p:sp>
      <p:sp>
        <p:nvSpPr>
          <p:cNvPr id="6" name="Title 5">
            <a:extLst>
              <a:ext uri="{FF2B5EF4-FFF2-40B4-BE49-F238E27FC236}">
                <a16:creationId xmlns:a16="http://schemas.microsoft.com/office/drawing/2014/main" id="{39875035-9F2A-1340-F905-D1626500EE2D}"/>
              </a:ext>
            </a:extLst>
          </p:cNvPr>
          <p:cNvSpPr>
            <a:spLocks noGrp="1"/>
          </p:cNvSpPr>
          <p:nvPr>
            <p:ph type="title"/>
          </p:nvPr>
        </p:nvSpPr>
        <p:spPr/>
        <p:txBody>
          <a:bodyPr/>
          <a:lstStyle/>
          <a:p>
            <a:r>
              <a:rPr lang="en-US"/>
              <a:t>Dr. Ryan Miller</a:t>
            </a:r>
            <a:endParaRPr lang="LID4096"/>
          </a:p>
        </p:txBody>
      </p:sp>
      <p:sp>
        <p:nvSpPr>
          <p:cNvPr id="7" name="Content Placeholder 6">
            <a:extLst>
              <a:ext uri="{FF2B5EF4-FFF2-40B4-BE49-F238E27FC236}">
                <a16:creationId xmlns:a16="http://schemas.microsoft.com/office/drawing/2014/main" id="{B2C11E8D-958E-994A-BF13-B41036AFFEC8}"/>
              </a:ext>
            </a:extLst>
          </p:cNvPr>
          <p:cNvSpPr>
            <a:spLocks noGrp="1"/>
          </p:cNvSpPr>
          <p:nvPr>
            <p:ph idx="13"/>
          </p:nvPr>
        </p:nvSpPr>
        <p:spPr>
          <a:xfrm>
            <a:off x="407368" y="3140968"/>
            <a:ext cx="5472000" cy="2736256"/>
          </a:xfrm>
        </p:spPr>
        <p:txBody>
          <a:bodyPr/>
          <a:lstStyle/>
          <a:p>
            <a:pPr>
              <a:lnSpc>
                <a:spcPct val="150000"/>
              </a:lnSpc>
            </a:pPr>
            <a:r>
              <a:rPr lang="en-GB" b="1"/>
              <a:t>Project Start: </a:t>
            </a:r>
            <a:r>
              <a:rPr lang="en-GB"/>
              <a:t>February 2025</a:t>
            </a:r>
            <a:br>
              <a:rPr lang="en-GB"/>
            </a:br>
            <a:r>
              <a:rPr lang="en-GB" b="1"/>
              <a:t>Profile: </a:t>
            </a:r>
            <a:r>
              <a:rPr lang="en-GB"/>
              <a:t>Bachelor/Master </a:t>
            </a:r>
            <a:br>
              <a:rPr lang="en-GB"/>
            </a:br>
            <a:r>
              <a:rPr lang="en-GB" b="1"/>
              <a:t>Method</a:t>
            </a:r>
            <a:r>
              <a:rPr lang="en-GB"/>
              <a:t>: Qualitative coding, Interviews</a:t>
            </a:r>
            <a:br>
              <a:rPr lang="en-GB"/>
            </a:br>
            <a:r>
              <a:rPr lang="en-GB" b="1"/>
              <a:t>Availability: </a:t>
            </a:r>
            <a:r>
              <a:rPr lang="en-GB"/>
              <a:t>Alone or max. 2</a:t>
            </a:r>
          </a:p>
          <a:p>
            <a:endParaRPr lang="en-GB"/>
          </a:p>
          <a:p>
            <a:endParaRPr lang="en-GB"/>
          </a:p>
          <a:p>
            <a:endParaRPr lang="LID4096"/>
          </a:p>
        </p:txBody>
      </p:sp>
      <p:sp>
        <p:nvSpPr>
          <p:cNvPr id="9" name="Rechteck 11">
            <a:extLst>
              <a:ext uri="{FF2B5EF4-FFF2-40B4-BE49-F238E27FC236}">
                <a16:creationId xmlns:a16="http://schemas.microsoft.com/office/drawing/2014/main" id="{420B3381-15DC-1D27-A2EB-36E750626DC7}"/>
              </a:ext>
            </a:extLst>
          </p:cNvPr>
          <p:cNvSpPr>
            <a:spLocks noGrp="1"/>
          </p:cNvSpPr>
          <p:nvPr>
            <p:ph idx="1"/>
          </p:nvPr>
        </p:nvSpPr>
        <p:spPr>
          <a:xfrm>
            <a:off x="407988" y="1196752"/>
            <a:ext cx="5471380" cy="1872208"/>
          </a:xfrm>
          <a:prstGeom prst="rect">
            <a:avLst/>
          </a:prstGeom>
          <a:gradFill>
            <a:gsLst>
              <a:gs pos="50000">
                <a:schemeClr val="accent2"/>
              </a:gs>
              <a:gs pos="0">
                <a:schemeClr val="accent1"/>
              </a:gs>
              <a:gs pos="100000">
                <a:schemeClr val="accent3"/>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216000" rIns="216000" bIns="216000" rtlCol="0" anchor="b"/>
          <a:lstStyle/>
          <a:p>
            <a:pPr>
              <a:spcAft>
                <a:spcPts val="600"/>
              </a:spcAft>
            </a:pPr>
            <a:br>
              <a:rPr lang="en-US" sz="1300" b="1">
                <a:solidFill>
                  <a:schemeClr val="bg1"/>
                </a:solidFill>
                <a:latin typeface="+mj-lt"/>
              </a:rPr>
            </a:br>
            <a:br>
              <a:rPr lang="en-US" sz="1300" b="1">
                <a:solidFill>
                  <a:schemeClr val="bg1"/>
                </a:solidFill>
                <a:latin typeface="+mj-lt"/>
              </a:rPr>
            </a:br>
            <a:r>
              <a:rPr lang="en-US" sz="1300" b="1">
                <a:solidFill>
                  <a:schemeClr val="bg1"/>
                </a:solidFill>
                <a:latin typeface="+mj-lt"/>
              </a:rPr>
              <a:t>TOPIC 1</a:t>
            </a:r>
          </a:p>
          <a:p>
            <a:pPr>
              <a:spcAft>
                <a:spcPts val="600"/>
              </a:spcAft>
            </a:pPr>
            <a:br>
              <a:rPr lang="en-US" sz="1300" b="1">
                <a:solidFill>
                  <a:schemeClr val="bg1"/>
                </a:solidFill>
                <a:latin typeface="+mj-lt"/>
              </a:rPr>
            </a:br>
            <a:r>
              <a:rPr lang="en-US" sz="2200" b="1">
                <a:solidFill>
                  <a:schemeClr val="bg1"/>
                </a:solidFill>
                <a:latin typeface="+mj-lt"/>
                <a:cs typeface="Arial"/>
              </a:rPr>
              <a:t>Leaders’ self-disclosure of flaws: antecedents, processes, and outcomes</a:t>
            </a:r>
            <a:endParaRPr lang="en-US" sz="2200">
              <a:cs typeface="Arial"/>
            </a:endParaRPr>
          </a:p>
        </p:txBody>
      </p:sp>
      <p:sp>
        <p:nvSpPr>
          <p:cNvPr id="10" name="Rechteck 11">
            <a:extLst>
              <a:ext uri="{FF2B5EF4-FFF2-40B4-BE49-F238E27FC236}">
                <a16:creationId xmlns:a16="http://schemas.microsoft.com/office/drawing/2014/main" id="{69FB5589-FC61-4BB2-8A0A-898220E9612C}"/>
              </a:ext>
            </a:extLst>
          </p:cNvPr>
          <p:cNvSpPr txBox="1">
            <a:spLocks/>
          </p:cNvSpPr>
          <p:nvPr/>
        </p:nvSpPr>
        <p:spPr>
          <a:xfrm>
            <a:off x="6312634" y="1196752"/>
            <a:ext cx="5471380" cy="1872208"/>
          </a:xfrm>
          <a:prstGeom prst="rect">
            <a:avLst/>
          </a:prstGeom>
          <a:gradFill>
            <a:gsLst>
              <a:gs pos="50000">
                <a:schemeClr val="accent2"/>
              </a:gs>
              <a:gs pos="0">
                <a:schemeClr val="accent1"/>
              </a:gs>
              <a:gs pos="100000">
                <a:schemeClr val="accent3"/>
              </a:gs>
            </a:gsLst>
            <a:lin ang="18000000" scaled="0"/>
          </a:grad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vert="horz" lIns="216000" tIns="216000" rIns="216000" bIns="216000" rtlCol="0" anchor="b">
            <a:noAutofit/>
          </a:bodyPr>
          <a:lstStyle>
            <a:lvl1pPr marL="0" indent="0" algn="l" defTabSz="914400" rtl="0" eaLnBrk="1" latinLnBrk="0" hangingPunct="1">
              <a:lnSpc>
                <a:spcPct val="100000"/>
              </a:lnSpc>
              <a:spcBef>
                <a:spcPts val="0"/>
              </a:spcBef>
              <a:spcAft>
                <a:spcPts val="800"/>
              </a:spcAft>
              <a:buFont typeface="+mj-lt"/>
              <a:buNone/>
              <a:defRPr sz="1800" b="0" kern="1200" spc="-20" baseline="0">
                <a:solidFill>
                  <a:schemeClr val="lt1"/>
                </a:solidFill>
                <a:latin typeface="+mn-lt"/>
                <a:ea typeface="+mn-ea"/>
                <a:cs typeface="+mn-cs"/>
              </a:defRPr>
            </a:lvl1pPr>
            <a:lvl2pPr marL="216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lt1"/>
                </a:solidFill>
                <a:latin typeface="+mn-lt"/>
                <a:ea typeface="+mn-ea"/>
                <a:cs typeface="+mn-cs"/>
              </a:defRPr>
            </a:lvl2pPr>
            <a:lvl3pPr marL="432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lt1"/>
                </a:solidFill>
                <a:latin typeface="+mn-lt"/>
                <a:ea typeface="+mn-ea"/>
                <a:cs typeface="+mn-cs"/>
              </a:defRPr>
            </a:lvl3pPr>
            <a:lvl4pPr marL="648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lt1"/>
                </a:solidFill>
                <a:latin typeface="+mn-lt"/>
                <a:ea typeface="+mn-ea"/>
                <a:cs typeface="+mn-cs"/>
              </a:defRPr>
            </a:lvl4pPr>
            <a:lvl5pPr marL="864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600"/>
              </a:spcAft>
              <a:buClrTx/>
              <a:buSzTx/>
              <a:buFont typeface="+mj-lt"/>
              <a:buNone/>
              <a:tabLst/>
              <a:defRPr/>
            </a:pPr>
            <a:br>
              <a:rPr kumimoji="0" lang="en-US" sz="1300" b="1" i="0" u="none" strike="noStrike" kern="1200" cap="none" spc="-20" normalizeH="0" baseline="0" noProof="0">
                <a:ln>
                  <a:noFill/>
                </a:ln>
                <a:solidFill>
                  <a:srgbClr val="FFFFFF"/>
                </a:solidFill>
                <a:effectLst/>
                <a:uLnTx/>
                <a:uFillTx/>
                <a:latin typeface="Malgun Gothic"/>
                <a:ea typeface="+mn-ea"/>
                <a:cs typeface="+mn-cs"/>
              </a:rPr>
            </a:br>
            <a:br>
              <a:rPr kumimoji="0" lang="en-US" sz="1300" b="1" i="0" u="none" strike="noStrike" kern="1200" cap="none" spc="-20" normalizeH="0" baseline="0" noProof="0">
                <a:ln>
                  <a:noFill/>
                </a:ln>
                <a:solidFill>
                  <a:srgbClr val="FFFFFF"/>
                </a:solidFill>
                <a:effectLst/>
                <a:uLnTx/>
                <a:uFillTx/>
                <a:latin typeface="Malgun Gothic"/>
                <a:ea typeface="+mn-ea"/>
                <a:cs typeface="+mn-cs"/>
              </a:rPr>
            </a:br>
            <a:r>
              <a:rPr kumimoji="0" lang="en-US" sz="1300" b="1" i="0" u="none" strike="noStrike" kern="1200" cap="none" spc="-20" normalizeH="0" baseline="0" noProof="0">
                <a:ln>
                  <a:noFill/>
                </a:ln>
                <a:solidFill>
                  <a:srgbClr val="FFFFFF"/>
                </a:solidFill>
                <a:effectLst/>
                <a:uLnTx/>
                <a:uFillTx/>
                <a:latin typeface="Malgun Gothic"/>
                <a:ea typeface="+mn-ea"/>
                <a:cs typeface="+mn-cs"/>
              </a:rPr>
              <a:t>TOPIC 2</a:t>
            </a:r>
          </a:p>
          <a:p>
            <a:pPr marL="0" marR="0" lvl="0" indent="0" algn="l" defTabSz="914400" rtl="0" eaLnBrk="1" fontAlgn="auto" latinLnBrk="0" hangingPunct="1">
              <a:lnSpc>
                <a:spcPct val="100000"/>
              </a:lnSpc>
              <a:spcBef>
                <a:spcPts val="0"/>
              </a:spcBef>
              <a:spcAft>
                <a:spcPts val="600"/>
              </a:spcAft>
              <a:buClrTx/>
              <a:buSzTx/>
              <a:buFont typeface="+mj-lt"/>
              <a:buNone/>
              <a:tabLst/>
              <a:defRPr/>
            </a:pPr>
            <a:br>
              <a:rPr kumimoji="0" lang="en-US" sz="1300" b="1" i="0" u="none" strike="noStrike" kern="1200" cap="none" spc="-20" normalizeH="0" baseline="0" noProof="0">
                <a:ln>
                  <a:noFill/>
                </a:ln>
                <a:solidFill>
                  <a:srgbClr val="FFFFFF"/>
                </a:solidFill>
                <a:effectLst/>
                <a:uLnTx/>
                <a:uFillTx/>
                <a:latin typeface="Malgun Gothic"/>
                <a:ea typeface="+mn-ea"/>
                <a:cs typeface="+mn-cs"/>
              </a:rPr>
            </a:br>
            <a:r>
              <a:rPr kumimoji="0" lang="en-US" sz="2200" b="1" i="0" u="none" strike="noStrike" kern="1200" cap="none" spc="-20" normalizeH="0" baseline="0" noProof="0">
                <a:ln>
                  <a:noFill/>
                </a:ln>
                <a:solidFill>
                  <a:schemeClr val="bg1"/>
                </a:solidFill>
                <a:effectLst/>
                <a:uLnTx/>
                <a:uFillTx/>
                <a:latin typeface="+mj-lt"/>
                <a:ea typeface="+mn-ea"/>
                <a:cs typeface="Arial"/>
              </a:rPr>
              <a:t>Leader experiences of guilt:</a:t>
            </a:r>
            <a:r>
              <a:rPr kumimoji="0" lang="en-US" sz="2200" i="0" u="none" strike="noStrike" kern="1200" cap="none" spc="-20" normalizeH="0" baseline="0" noProof="0">
                <a:ln>
                  <a:noFill/>
                </a:ln>
                <a:solidFill>
                  <a:schemeClr val="bg1"/>
                </a:solidFill>
                <a:effectLst/>
                <a:uLnTx/>
                <a:uFillTx/>
                <a:latin typeface="+mj-lt"/>
                <a:ea typeface="+mn-ea"/>
                <a:cs typeface="Arial"/>
              </a:rPr>
              <a:t> Developing a taxonomy of the guilt leaders experience at &amp; about work</a:t>
            </a:r>
            <a:endParaRPr kumimoji="0" lang="en-US" sz="2200" b="0" i="0" u="none" strike="noStrike" kern="1200" cap="none" spc="-20" normalizeH="0" baseline="0" noProof="0">
              <a:ln>
                <a:noFill/>
              </a:ln>
              <a:solidFill>
                <a:srgbClr val="FFFFFF"/>
              </a:solidFill>
              <a:effectLst/>
              <a:uLnTx/>
              <a:uFillTx/>
              <a:latin typeface="Malgun Gothic"/>
              <a:ea typeface="+mn-ea"/>
              <a:cs typeface="Arial"/>
            </a:endParaRPr>
          </a:p>
        </p:txBody>
      </p:sp>
      <p:sp>
        <p:nvSpPr>
          <p:cNvPr id="11" name="Content Placeholder 6">
            <a:extLst>
              <a:ext uri="{FF2B5EF4-FFF2-40B4-BE49-F238E27FC236}">
                <a16:creationId xmlns:a16="http://schemas.microsoft.com/office/drawing/2014/main" id="{CD78A38A-C77F-6AE9-7828-26839FAD86DC}"/>
              </a:ext>
            </a:extLst>
          </p:cNvPr>
          <p:cNvSpPr txBox="1">
            <a:spLocks/>
          </p:cNvSpPr>
          <p:nvPr/>
        </p:nvSpPr>
        <p:spPr>
          <a:xfrm>
            <a:off x="6346450" y="3140968"/>
            <a:ext cx="5472000" cy="2736256"/>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800"/>
              </a:spcAft>
              <a:buFont typeface="+mj-lt"/>
              <a:buNone/>
              <a:defRPr sz="1800" b="0" kern="1200" spc="-20" baseline="0">
                <a:solidFill>
                  <a:schemeClr val="tx1"/>
                </a:solidFill>
                <a:latin typeface="+mn-lt"/>
                <a:ea typeface="+mn-ea"/>
                <a:cs typeface="+mn-cs"/>
              </a:defRPr>
            </a:lvl1pPr>
            <a:lvl2pPr marL="216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2pPr>
            <a:lvl3pPr marL="432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3pPr>
            <a:lvl4pPr marL="648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4pPr>
            <a:lvl5pPr marL="864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GB" b="1"/>
              <a:t>Project Start: </a:t>
            </a:r>
            <a:r>
              <a:rPr lang="en-GB"/>
              <a:t>February 2025</a:t>
            </a:r>
            <a:br>
              <a:rPr lang="en-GB"/>
            </a:br>
            <a:r>
              <a:rPr lang="en-GB" b="1"/>
              <a:t>Profile: </a:t>
            </a:r>
            <a:r>
              <a:rPr lang="en-GB"/>
              <a:t>Bachelor/Master</a:t>
            </a:r>
            <a:br>
              <a:rPr lang="en-GB" b="1"/>
            </a:br>
            <a:r>
              <a:rPr lang="en-GB" b="1"/>
              <a:t>Method</a:t>
            </a:r>
            <a:r>
              <a:rPr lang="en-GB"/>
              <a:t>: Qualitative - Interviews</a:t>
            </a:r>
            <a:br>
              <a:rPr lang="en-GB"/>
            </a:br>
            <a:r>
              <a:rPr lang="en-GB" b="1"/>
              <a:t>Availability: </a:t>
            </a:r>
            <a:r>
              <a:rPr lang="en-GB"/>
              <a:t>Alone or max. 2</a:t>
            </a:r>
            <a:endParaRPr kumimoji="0" lang="en-GB" sz="1800" b="0" i="0" u="none" strike="noStrike" kern="1200" cap="none" spc="-20" normalizeH="0" baseline="0" noProof="0">
              <a:ln>
                <a:noFill/>
              </a:ln>
              <a:solidFill>
                <a:srgbClr val="000000"/>
              </a:solidFill>
              <a:effectLst/>
              <a:uLnTx/>
              <a:uFillTx/>
              <a:latin typeface="Malgun Gothic"/>
              <a:ea typeface="+mn-ea"/>
              <a:cs typeface="+mn-cs"/>
            </a:endParaRPr>
          </a:p>
        </p:txBody>
      </p:sp>
      <p:sp>
        <p:nvSpPr>
          <p:cNvPr id="2" name="Inhaltsplatzhalter 38">
            <a:extLst>
              <a:ext uri="{FF2B5EF4-FFF2-40B4-BE49-F238E27FC236}">
                <a16:creationId xmlns:a16="http://schemas.microsoft.com/office/drawing/2014/main" id="{5C5EAC9C-03CE-B30E-491D-2A189EAD1DF4}"/>
              </a:ext>
            </a:extLst>
          </p:cNvPr>
          <p:cNvSpPr txBox="1">
            <a:spLocks/>
          </p:cNvSpPr>
          <p:nvPr/>
        </p:nvSpPr>
        <p:spPr>
          <a:xfrm>
            <a:off x="7176120" y="703011"/>
            <a:ext cx="6984776" cy="699546"/>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800"/>
              </a:spcAft>
              <a:buFont typeface="+mj-lt"/>
              <a:buNone/>
              <a:defRPr sz="1800" b="0" kern="1200" spc="-20" baseline="0">
                <a:solidFill>
                  <a:schemeClr val="tx1"/>
                </a:solidFill>
                <a:latin typeface="+mn-lt"/>
                <a:ea typeface="+mn-ea"/>
                <a:cs typeface="+mn-cs"/>
              </a:defRPr>
            </a:lvl1pPr>
            <a:lvl2pPr marL="216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2pPr>
            <a:lvl3pPr marL="432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3pPr>
            <a:lvl4pPr marL="648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4pPr>
            <a:lvl5pPr marL="864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600"/>
          </a:p>
        </p:txBody>
      </p:sp>
      <p:sp>
        <p:nvSpPr>
          <p:cNvPr id="8" name="Inhaltsplatzhalter 36">
            <a:extLst>
              <a:ext uri="{FF2B5EF4-FFF2-40B4-BE49-F238E27FC236}">
                <a16:creationId xmlns:a16="http://schemas.microsoft.com/office/drawing/2014/main" id="{8AEA57D1-8655-AEE1-CF5A-39CA54C79D11}"/>
              </a:ext>
            </a:extLst>
          </p:cNvPr>
          <p:cNvSpPr txBox="1">
            <a:spLocks/>
          </p:cNvSpPr>
          <p:nvPr/>
        </p:nvSpPr>
        <p:spPr>
          <a:xfrm>
            <a:off x="402250" y="5013176"/>
            <a:ext cx="3456000" cy="1296144"/>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800"/>
              </a:spcAft>
              <a:buFont typeface="+mj-lt"/>
              <a:buNone/>
              <a:defRPr sz="1800" b="0" kern="1200" spc="-20" baseline="0">
                <a:solidFill>
                  <a:schemeClr val="tx1"/>
                </a:solidFill>
                <a:latin typeface="+mn-lt"/>
                <a:ea typeface="+mn-ea"/>
                <a:cs typeface="+mn-cs"/>
              </a:defRPr>
            </a:lvl1pPr>
            <a:lvl2pPr marL="216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2pPr>
            <a:lvl3pPr marL="432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3pPr>
            <a:lvl4pPr marL="648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4pPr>
            <a:lvl5pPr marL="864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a:t>References: </a:t>
            </a:r>
            <a:r>
              <a:rPr lang="en-US" sz="1600" i="1"/>
              <a:t>Howe &amp; Menges (2025), Jiang et al., (2002)</a:t>
            </a:r>
            <a:endParaRPr lang="en-US" sz="1600"/>
          </a:p>
        </p:txBody>
      </p:sp>
      <p:sp>
        <p:nvSpPr>
          <p:cNvPr id="12" name="Inhaltsplatzhalter 36">
            <a:extLst>
              <a:ext uri="{FF2B5EF4-FFF2-40B4-BE49-F238E27FC236}">
                <a16:creationId xmlns:a16="http://schemas.microsoft.com/office/drawing/2014/main" id="{2F276432-0917-2DAB-0BC4-71F2075BDC3A}"/>
              </a:ext>
            </a:extLst>
          </p:cNvPr>
          <p:cNvSpPr txBox="1">
            <a:spLocks/>
          </p:cNvSpPr>
          <p:nvPr/>
        </p:nvSpPr>
        <p:spPr>
          <a:xfrm>
            <a:off x="6312634" y="5013176"/>
            <a:ext cx="3456000" cy="1296144"/>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800"/>
              </a:spcAft>
              <a:buFont typeface="+mj-lt"/>
              <a:buNone/>
              <a:defRPr sz="1800" b="0" kern="1200" spc="-20" baseline="0">
                <a:solidFill>
                  <a:schemeClr val="tx1"/>
                </a:solidFill>
                <a:latin typeface="+mn-lt"/>
                <a:ea typeface="+mn-ea"/>
                <a:cs typeface="+mn-cs"/>
              </a:defRPr>
            </a:lvl1pPr>
            <a:lvl2pPr marL="216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2pPr>
            <a:lvl3pPr marL="432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3pPr>
            <a:lvl4pPr marL="648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4pPr>
            <a:lvl5pPr marL="864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a:t>References: </a:t>
            </a:r>
            <a:r>
              <a:rPr lang="en-US" sz="1600" i="1"/>
              <a:t>Tracy &amp; Robins (2004), Schaumberg &amp; Flynn (2012)</a:t>
            </a:r>
            <a:endParaRPr lang="en-US" sz="1600"/>
          </a:p>
        </p:txBody>
      </p:sp>
    </p:spTree>
    <p:extLst>
      <p:ext uri="{BB962C8B-B14F-4D97-AF65-F5344CB8AC3E}">
        <p14:creationId xmlns:p14="http://schemas.microsoft.com/office/powerpoint/2010/main" val="3370963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C6DA655-1017-7C1E-3E03-7D3A572318D7}"/>
              </a:ext>
            </a:extLst>
          </p:cNvPr>
          <p:cNvSpPr>
            <a:spLocks noGrp="1"/>
          </p:cNvSpPr>
          <p:nvPr>
            <p:ph type="dt" sz="half" idx="10"/>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0045168D-B904-4473-80DE-12F923211563}" type="datetime1">
              <a:rPr kumimoji="0" lang="en-US" sz="800" b="0" i="0" u="none" strike="noStrike" kern="1200" cap="none" spc="0" normalizeH="0" baseline="0" noProof="0" smtClean="0">
                <a:ln>
                  <a:noFill/>
                </a:ln>
                <a:solidFill>
                  <a:srgbClr val="626262"/>
                </a:solidFill>
                <a:effectLst/>
                <a:uLnTx/>
                <a:uFillTx/>
                <a:latin typeface="Malgun Gothic"/>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10/1/2025</a:t>
            </a:fld>
            <a:endParaRPr kumimoji="0" lang="en-US" sz="800" b="0" i="0" u="none" strike="noStrike" kern="1200" cap="none" spc="0" normalizeH="0" baseline="0" noProof="0">
              <a:ln>
                <a:noFill/>
              </a:ln>
              <a:solidFill>
                <a:srgbClr val="626262"/>
              </a:solidFill>
              <a:effectLst/>
              <a:uLnTx/>
              <a:uFillTx/>
              <a:latin typeface="Malgun Gothic"/>
              <a:ea typeface="+mn-ea"/>
              <a:cs typeface="+mn-cs"/>
            </a:endParaRPr>
          </a:p>
        </p:txBody>
      </p:sp>
      <p:sp>
        <p:nvSpPr>
          <p:cNvPr id="4" name="Footer Placeholder 3">
            <a:extLst>
              <a:ext uri="{FF2B5EF4-FFF2-40B4-BE49-F238E27FC236}">
                <a16:creationId xmlns:a16="http://schemas.microsoft.com/office/drawing/2014/main" id="{9DA602B0-42CC-4D2F-C3BF-C42AFEE116F2}"/>
              </a:ext>
            </a:extLst>
          </p:cNvPr>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CH" sz="800" b="0" i="0" u="none" strike="noStrike" kern="1200" cap="none" spc="0" normalizeH="0" baseline="0" noProof="0">
                <a:ln>
                  <a:noFill/>
                </a:ln>
                <a:solidFill>
                  <a:srgbClr val="626262"/>
                </a:solidFill>
                <a:effectLst/>
                <a:uLnTx/>
                <a:uFillTx/>
                <a:latin typeface="Malgun Gothic"/>
                <a:ea typeface="+mn-ea"/>
                <a:cs typeface="+mn-cs"/>
              </a:rPr>
              <a:t>Thesis Info Session Chair </a:t>
            </a:r>
            <a:r>
              <a:rPr kumimoji="0" lang="de-CH" sz="800" b="0" i="0" u="none" strike="noStrike" kern="1200" cap="none" spc="0" normalizeH="0" baseline="0" noProof="0" err="1">
                <a:ln>
                  <a:noFill/>
                </a:ln>
                <a:solidFill>
                  <a:srgbClr val="626262"/>
                </a:solidFill>
                <a:effectLst/>
                <a:uLnTx/>
                <a:uFillTx/>
                <a:latin typeface="Malgun Gothic"/>
                <a:ea typeface="+mn-ea"/>
                <a:cs typeface="+mn-cs"/>
              </a:rPr>
              <a:t>of</a:t>
            </a:r>
            <a:r>
              <a:rPr kumimoji="0" lang="de-CH" sz="800" b="0" i="0" u="none" strike="noStrike" kern="1200" cap="none" spc="0" normalizeH="0" baseline="0" noProof="0">
                <a:ln>
                  <a:noFill/>
                </a:ln>
                <a:solidFill>
                  <a:srgbClr val="626262"/>
                </a:solidFill>
                <a:effectLst/>
                <a:uLnTx/>
                <a:uFillTx/>
                <a:latin typeface="Malgun Gothic"/>
                <a:ea typeface="+mn-ea"/>
                <a:cs typeface="+mn-cs"/>
              </a:rPr>
              <a:t> HRM and Leadership</a:t>
            </a:r>
          </a:p>
        </p:txBody>
      </p:sp>
      <p:sp>
        <p:nvSpPr>
          <p:cNvPr id="5" name="Slide Number Placeholder 4">
            <a:extLst>
              <a:ext uri="{FF2B5EF4-FFF2-40B4-BE49-F238E27FC236}">
                <a16:creationId xmlns:a16="http://schemas.microsoft.com/office/drawing/2014/main" id="{4656A3FF-3839-A34C-8C90-D42AFF7BEE3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en-US" sz="800" b="1" i="0" u="none" strike="noStrike" kern="1200" cap="none" spc="0" normalizeH="0" baseline="0" noProof="0" smtClean="0">
                <a:ln>
                  <a:noFill/>
                </a:ln>
                <a:solidFill>
                  <a:srgbClr val="626262"/>
                </a:solidFill>
                <a:effectLst/>
                <a:uLnTx/>
                <a:uFillTx/>
                <a:latin typeface="Malgun Gothic"/>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800" b="1" i="0" u="none" strike="noStrike" kern="1200" cap="none" spc="0" normalizeH="0" baseline="0" noProof="0">
              <a:ln>
                <a:noFill/>
              </a:ln>
              <a:solidFill>
                <a:srgbClr val="626262"/>
              </a:solidFill>
              <a:effectLst/>
              <a:uLnTx/>
              <a:uFillTx/>
              <a:latin typeface="Malgun Gothic"/>
              <a:ea typeface="+mn-ea"/>
              <a:cs typeface="+mn-cs"/>
            </a:endParaRPr>
          </a:p>
        </p:txBody>
      </p:sp>
      <p:sp>
        <p:nvSpPr>
          <p:cNvPr id="6" name="Title 5">
            <a:extLst>
              <a:ext uri="{FF2B5EF4-FFF2-40B4-BE49-F238E27FC236}">
                <a16:creationId xmlns:a16="http://schemas.microsoft.com/office/drawing/2014/main" id="{B937F89A-97E5-D31B-0F61-43ECBADBD947}"/>
              </a:ext>
            </a:extLst>
          </p:cNvPr>
          <p:cNvSpPr>
            <a:spLocks noGrp="1"/>
          </p:cNvSpPr>
          <p:nvPr>
            <p:ph type="title"/>
          </p:nvPr>
        </p:nvSpPr>
        <p:spPr/>
        <p:txBody>
          <a:bodyPr/>
          <a:lstStyle/>
          <a:p>
            <a:r>
              <a:rPr lang="en-US"/>
              <a:t>Maria Diaz Macias</a:t>
            </a:r>
            <a:endParaRPr lang="en-US">
              <a:ea typeface="Malgun Gothic"/>
            </a:endParaRPr>
          </a:p>
        </p:txBody>
      </p:sp>
      <p:sp>
        <p:nvSpPr>
          <p:cNvPr id="7" name="Content Placeholder 6">
            <a:extLst>
              <a:ext uri="{FF2B5EF4-FFF2-40B4-BE49-F238E27FC236}">
                <a16:creationId xmlns:a16="http://schemas.microsoft.com/office/drawing/2014/main" id="{70F56911-5F12-DE15-BAD1-D6D32688495A}"/>
              </a:ext>
            </a:extLst>
          </p:cNvPr>
          <p:cNvSpPr>
            <a:spLocks noGrp="1"/>
          </p:cNvSpPr>
          <p:nvPr>
            <p:ph idx="13"/>
          </p:nvPr>
        </p:nvSpPr>
        <p:spPr>
          <a:xfrm>
            <a:off x="407368" y="3140968"/>
            <a:ext cx="5472000" cy="2664520"/>
          </a:xfrm>
        </p:spPr>
        <p:txBody>
          <a:bodyPr vert="horz" lIns="0" tIns="0" rIns="0" bIns="0" rtlCol="0" anchor="t">
            <a:noAutofit/>
          </a:bodyPr>
          <a:lstStyle/>
          <a:p>
            <a:r>
              <a:rPr lang="en-GB" b="1"/>
              <a:t>Project Start: </a:t>
            </a:r>
            <a:r>
              <a:rPr lang="en-GB"/>
              <a:t>February 2026</a:t>
            </a:r>
          </a:p>
          <a:p>
            <a:r>
              <a:rPr lang="en-GB" b="1"/>
              <a:t>Profile: </a:t>
            </a:r>
            <a:r>
              <a:rPr lang="en-GB"/>
              <a:t>Bachelor/Master</a:t>
            </a:r>
          </a:p>
          <a:p>
            <a:r>
              <a:rPr lang="en-GB" b="1"/>
              <a:t>Method:</a:t>
            </a:r>
            <a:r>
              <a:rPr lang="en-GB"/>
              <a:t> Quantitative or Qualitative</a:t>
            </a:r>
            <a:endParaRPr lang="en-GB">
              <a:ea typeface="Malgun Gothic"/>
            </a:endParaRPr>
          </a:p>
          <a:p>
            <a:r>
              <a:rPr lang="en-GB" b="1"/>
              <a:t>Availability: </a:t>
            </a:r>
            <a:r>
              <a:rPr lang="en-GB"/>
              <a:t>Alone or max. 2 students</a:t>
            </a:r>
            <a:endParaRPr lang="en-GB">
              <a:ea typeface="Malgun Gothic"/>
            </a:endParaRPr>
          </a:p>
          <a:p>
            <a:endParaRPr lang="en-GB"/>
          </a:p>
          <a:p>
            <a:endParaRPr lang="LID4096"/>
          </a:p>
        </p:txBody>
      </p:sp>
      <p:sp>
        <p:nvSpPr>
          <p:cNvPr id="9" name="Rechteck 11">
            <a:extLst>
              <a:ext uri="{FF2B5EF4-FFF2-40B4-BE49-F238E27FC236}">
                <a16:creationId xmlns:a16="http://schemas.microsoft.com/office/drawing/2014/main" id="{7A051021-D171-82F4-9852-7DAAFC7A9CFD}"/>
              </a:ext>
            </a:extLst>
          </p:cNvPr>
          <p:cNvSpPr>
            <a:spLocks noGrp="1"/>
          </p:cNvSpPr>
          <p:nvPr>
            <p:ph idx="1"/>
          </p:nvPr>
        </p:nvSpPr>
        <p:spPr>
          <a:xfrm>
            <a:off x="407988" y="1485900"/>
            <a:ext cx="5471380" cy="1583060"/>
          </a:xfrm>
          <a:prstGeom prst="rect">
            <a:avLst/>
          </a:prstGeom>
          <a:gradFill>
            <a:gsLst>
              <a:gs pos="50000">
                <a:schemeClr val="accent2"/>
              </a:gs>
              <a:gs pos="0">
                <a:schemeClr val="accent1"/>
              </a:gs>
              <a:gs pos="100000">
                <a:schemeClr val="accent3"/>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216000" rIns="216000" bIns="216000" rtlCol="0" anchor="b"/>
          <a:lstStyle/>
          <a:p>
            <a:pPr>
              <a:spcAft>
                <a:spcPts val="600"/>
              </a:spcAft>
            </a:pPr>
            <a:br>
              <a:rPr lang="en-US" sz="1300" b="1">
                <a:latin typeface="+mj-lt"/>
              </a:rPr>
            </a:br>
            <a:br>
              <a:rPr lang="en-US" sz="1300" b="1">
                <a:latin typeface="+mj-lt"/>
              </a:rPr>
            </a:br>
            <a:r>
              <a:rPr lang="en-US" sz="1300" b="1">
                <a:solidFill>
                  <a:schemeClr val="bg1"/>
                </a:solidFill>
                <a:latin typeface="+mj-lt"/>
              </a:rPr>
              <a:t>TOPIC 1</a:t>
            </a:r>
          </a:p>
          <a:p>
            <a:pPr>
              <a:spcAft>
                <a:spcPts val="600"/>
              </a:spcAft>
            </a:pPr>
            <a:r>
              <a:rPr lang="en-US" sz="2200" b="1"/>
              <a:t>Now or never: </a:t>
            </a:r>
            <a:r>
              <a:rPr lang="en-US" sz="2200"/>
              <a:t>Perceptions of time and willingness to wait in the era of technology</a:t>
            </a:r>
          </a:p>
        </p:txBody>
      </p:sp>
      <p:sp>
        <p:nvSpPr>
          <p:cNvPr id="2" name="Content Placeholder 6">
            <a:extLst>
              <a:ext uri="{FF2B5EF4-FFF2-40B4-BE49-F238E27FC236}">
                <a16:creationId xmlns:a16="http://schemas.microsoft.com/office/drawing/2014/main" id="{5DDD5975-354F-EC9D-7E2E-420EB6DE3EB9}"/>
              </a:ext>
            </a:extLst>
          </p:cNvPr>
          <p:cNvSpPr txBox="1">
            <a:spLocks/>
          </p:cNvSpPr>
          <p:nvPr/>
        </p:nvSpPr>
        <p:spPr>
          <a:xfrm>
            <a:off x="6312634" y="3140968"/>
            <a:ext cx="5472000" cy="2664520"/>
          </a:xfrm>
          <a:prstGeom prst="rect">
            <a:avLst/>
          </a:prstGeom>
        </p:spPr>
        <p:txBody>
          <a:bodyPr vert="horz" lIns="0" tIns="0" rIns="0" bIns="0" rtlCol="0" anchor="t">
            <a:noAutofit/>
          </a:bodyPr>
          <a:lstStyle>
            <a:lvl1pPr marL="0" indent="0" algn="l" defTabSz="914400" rtl="0" eaLnBrk="1" latinLnBrk="0" hangingPunct="1">
              <a:lnSpc>
                <a:spcPct val="100000"/>
              </a:lnSpc>
              <a:spcBef>
                <a:spcPts val="0"/>
              </a:spcBef>
              <a:spcAft>
                <a:spcPts val="800"/>
              </a:spcAft>
              <a:buFont typeface="+mj-lt"/>
              <a:buNone/>
              <a:defRPr sz="1800" b="0" kern="1200" spc="-20" baseline="0">
                <a:solidFill>
                  <a:schemeClr val="tx1"/>
                </a:solidFill>
                <a:latin typeface="+mn-lt"/>
                <a:ea typeface="+mn-ea"/>
                <a:cs typeface="+mn-cs"/>
              </a:defRPr>
            </a:lvl1pPr>
            <a:lvl2pPr marL="216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2pPr>
            <a:lvl3pPr marL="432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3pPr>
            <a:lvl4pPr marL="648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4pPr>
            <a:lvl5pPr marL="864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1"/>
              <a:t>Project Start: </a:t>
            </a:r>
            <a:r>
              <a:rPr lang="en-GB"/>
              <a:t>February 2026</a:t>
            </a:r>
          </a:p>
          <a:p>
            <a:r>
              <a:rPr lang="en-GB" b="1"/>
              <a:t>Profile: </a:t>
            </a:r>
            <a:r>
              <a:rPr lang="en-GB"/>
              <a:t>Bachelor/Master  </a:t>
            </a:r>
          </a:p>
          <a:p>
            <a:r>
              <a:rPr lang="en-GB" b="1"/>
              <a:t>Method:</a:t>
            </a:r>
            <a:r>
              <a:rPr lang="en-GB"/>
              <a:t> Qualitative / Experimental</a:t>
            </a:r>
            <a:endParaRPr lang="en-GB">
              <a:ea typeface="Malgun Gothic"/>
            </a:endParaRPr>
          </a:p>
          <a:p>
            <a:r>
              <a:rPr lang="en-GB" b="1"/>
              <a:t>Availability:</a:t>
            </a:r>
            <a:r>
              <a:rPr lang="en-GB"/>
              <a:t> Alone or max. 2 students</a:t>
            </a:r>
            <a:endParaRPr lang="en-GB">
              <a:ea typeface="Malgun Gothic"/>
            </a:endParaRPr>
          </a:p>
          <a:p>
            <a:endParaRPr lang="en-GB"/>
          </a:p>
          <a:p>
            <a:endParaRPr lang="LID4096"/>
          </a:p>
        </p:txBody>
      </p:sp>
      <p:sp>
        <p:nvSpPr>
          <p:cNvPr id="8" name="Rechteck 11">
            <a:extLst>
              <a:ext uri="{FF2B5EF4-FFF2-40B4-BE49-F238E27FC236}">
                <a16:creationId xmlns:a16="http://schemas.microsoft.com/office/drawing/2014/main" id="{8144C706-3F96-820E-36C9-8DB6FD0528DE}"/>
              </a:ext>
            </a:extLst>
          </p:cNvPr>
          <p:cNvSpPr txBox="1">
            <a:spLocks/>
          </p:cNvSpPr>
          <p:nvPr/>
        </p:nvSpPr>
        <p:spPr>
          <a:xfrm>
            <a:off x="6312634" y="1485900"/>
            <a:ext cx="5471380" cy="1583060"/>
          </a:xfrm>
          <a:prstGeom prst="rect">
            <a:avLst/>
          </a:prstGeom>
          <a:gradFill>
            <a:gsLst>
              <a:gs pos="50000">
                <a:schemeClr val="accent2"/>
              </a:gs>
              <a:gs pos="0">
                <a:schemeClr val="accent1"/>
              </a:gs>
              <a:gs pos="100000">
                <a:schemeClr val="accent3"/>
              </a:gs>
            </a:gsLst>
            <a:lin ang="18000000" scaled="0"/>
          </a:grad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vert="horz" lIns="216000" tIns="216000" rIns="216000" bIns="216000" rtlCol="0" anchor="b">
            <a:noAutofit/>
          </a:bodyPr>
          <a:lstStyle>
            <a:lvl1pPr marL="0" indent="0" algn="l" defTabSz="914400" rtl="0" eaLnBrk="1" latinLnBrk="0" hangingPunct="1">
              <a:lnSpc>
                <a:spcPct val="100000"/>
              </a:lnSpc>
              <a:spcBef>
                <a:spcPts val="0"/>
              </a:spcBef>
              <a:spcAft>
                <a:spcPts val="800"/>
              </a:spcAft>
              <a:buFont typeface="+mj-lt"/>
              <a:buNone/>
              <a:defRPr sz="1800" b="0" kern="1200" spc="-20" baseline="0">
                <a:solidFill>
                  <a:schemeClr val="lt1"/>
                </a:solidFill>
                <a:latin typeface="+mn-lt"/>
                <a:ea typeface="+mn-ea"/>
                <a:cs typeface="+mn-cs"/>
              </a:defRPr>
            </a:lvl1pPr>
            <a:lvl2pPr marL="216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lt1"/>
                </a:solidFill>
                <a:latin typeface="+mn-lt"/>
                <a:ea typeface="+mn-ea"/>
                <a:cs typeface="+mn-cs"/>
              </a:defRPr>
            </a:lvl2pPr>
            <a:lvl3pPr marL="432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lt1"/>
                </a:solidFill>
                <a:latin typeface="+mn-lt"/>
                <a:ea typeface="+mn-ea"/>
                <a:cs typeface="+mn-cs"/>
              </a:defRPr>
            </a:lvl3pPr>
            <a:lvl4pPr marL="648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lt1"/>
                </a:solidFill>
                <a:latin typeface="+mn-lt"/>
                <a:ea typeface="+mn-ea"/>
                <a:cs typeface="+mn-cs"/>
              </a:defRPr>
            </a:lvl4pPr>
            <a:lvl5pPr marL="864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a:spcAft>
                <a:spcPts val="600"/>
              </a:spcAft>
            </a:pPr>
            <a:br>
              <a:rPr lang="en-US" sz="1300" b="1">
                <a:latin typeface="+mj-lt"/>
              </a:rPr>
            </a:br>
            <a:br>
              <a:rPr lang="en-US" sz="1300" b="1">
                <a:latin typeface="+mj-lt"/>
              </a:rPr>
            </a:br>
            <a:r>
              <a:rPr lang="en-US" sz="1300" b="1">
                <a:solidFill>
                  <a:schemeClr val="bg1"/>
                </a:solidFill>
                <a:latin typeface="+mj-lt"/>
              </a:rPr>
              <a:t>TOPIC 2</a:t>
            </a:r>
          </a:p>
          <a:p>
            <a:pPr>
              <a:spcAft>
                <a:spcPts val="600"/>
              </a:spcAft>
            </a:pPr>
            <a:r>
              <a:rPr lang="en-US" sz="2200" b="1">
                <a:latin typeface="+mj-lt"/>
              </a:rPr>
              <a:t>Waiting Well: </a:t>
            </a:r>
            <a:r>
              <a:rPr lang="en-US" sz="2200"/>
              <a:t>Temporal framing interventions to trigger                   (im-)patience</a:t>
            </a:r>
          </a:p>
        </p:txBody>
      </p:sp>
      <p:sp>
        <p:nvSpPr>
          <p:cNvPr id="10" name="Inhaltsplatzhalter 36">
            <a:extLst>
              <a:ext uri="{FF2B5EF4-FFF2-40B4-BE49-F238E27FC236}">
                <a16:creationId xmlns:a16="http://schemas.microsoft.com/office/drawing/2014/main" id="{9227DA70-6729-1A56-4165-928C61E893E3}"/>
              </a:ext>
            </a:extLst>
          </p:cNvPr>
          <p:cNvSpPr txBox="1">
            <a:spLocks/>
          </p:cNvSpPr>
          <p:nvPr/>
        </p:nvSpPr>
        <p:spPr>
          <a:xfrm>
            <a:off x="6312634" y="5318226"/>
            <a:ext cx="5470734" cy="492443"/>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0"/>
              </a:spcBef>
              <a:spcAft>
                <a:spcPts val="800"/>
              </a:spcAft>
              <a:buFont typeface="+mj-lt"/>
              <a:buNone/>
              <a:defRPr sz="1800" b="0" kern="1200" spc="-20" baseline="0">
                <a:solidFill>
                  <a:schemeClr val="tx1"/>
                </a:solidFill>
                <a:latin typeface="+mn-lt"/>
                <a:ea typeface="+mn-ea"/>
                <a:cs typeface="+mn-cs"/>
              </a:defRPr>
            </a:lvl1pPr>
            <a:lvl2pPr marL="216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2pPr>
            <a:lvl3pPr marL="432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3pPr>
            <a:lvl4pPr marL="648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4pPr>
            <a:lvl5pPr marL="864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i="1"/>
              <a:t>References: </a:t>
            </a:r>
            <a:r>
              <a:rPr lang="de-CH" sz="1600" i="1"/>
              <a:t>Schnitker &amp; Westbrook (2014); </a:t>
            </a:r>
            <a:r>
              <a:rPr lang="fi-FI" sz="1600" i="1"/>
              <a:t>Alan &amp; Ertac (2018)</a:t>
            </a:r>
            <a:endParaRPr lang="en-US" sz="1600" i="1">
              <a:ea typeface="Malgun Gothic"/>
            </a:endParaRPr>
          </a:p>
        </p:txBody>
      </p:sp>
      <p:sp>
        <p:nvSpPr>
          <p:cNvPr id="11" name="Inhaltsplatzhalter 36">
            <a:extLst>
              <a:ext uri="{FF2B5EF4-FFF2-40B4-BE49-F238E27FC236}">
                <a16:creationId xmlns:a16="http://schemas.microsoft.com/office/drawing/2014/main" id="{352A2F51-9F09-6EE0-8A94-95E9ECE8F6DA}"/>
              </a:ext>
            </a:extLst>
          </p:cNvPr>
          <p:cNvSpPr txBox="1">
            <a:spLocks/>
          </p:cNvSpPr>
          <p:nvPr/>
        </p:nvSpPr>
        <p:spPr>
          <a:xfrm>
            <a:off x="409366" y="5318225"/>
            <a:ext cx="5470734" cy="492443"/>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0"/>
              </a:spcBef>
              <a:spcAft>
                <a:spcPts val="800"/>
              </a:spcAft>
              <a:buFont typeface="+mj-lt"/>
              <a:buNone/>
              <a:defRPr sz="1800" b="0" kern="1200" spc="-20" baseline="0">
                <a:solidFill>
                  <a:schemeClr val="tx1"/>
                </a:solidFill>
                <a:latin typeface="+mn-lt"/>
                <a:ea typeface="+mn-ea"/>
                <a:cs typeface="+mn-cs"/>
              </a:defRPr>
            </a:lvl1pPr>
            <a:lvl2pPr marL="216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2pPr>
            <a:lvl3pPr marL="432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3pPr>
            <a:lvl4pPr marL="648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4pPr>
            <a:lvl5pPr marL="864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i="1"/>
              <a:t>References: </a:t>
            </a:r>
            <a:r>
              <a:rPr lang="it-IT" sz="1600" i="1"/>
              <a:t>Basiglio, Ricci, &amp; Rossi (2025); </a:t>
            </a:r>
            <a:r>
              <a:rPr lang="en-US" sz="1600" i="1"/>
              <a:t>Efrat‐Treister, Daniels, &amp; Robinson (2020)</a:t>
            </a:r>
            <a:endParaRPr lang="nb-NO" sz="1600" i="1">
              <a:ea typeface="Malgun Gothic"/>
            </a:endParaRPr>
          </a:p>
        </p:txBody>
      </p:sp>
    </p:spTree>
    <p:extLst>
      <p:ext uri="{BB962C8B-B14F-4D97-AF65-F5344CB8AC3E}">
        <p14:creationId xmlns:p14="http://schemas.microsoft.com/office/powerpoint/2010/main" val="3670249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hteck 11">
            <a:extLst>
              <a:ext uri="{FF2B5EF4-FFF2-40B4-BE49-F238E27FC236}">
                <a16:creationId xmlns:a16="http://schemas.microsoft.com/office/drawing/2014/main" id="{7A051021-D171-82F4-9852-7DAAFC7A9CFD}"/>
              </a:ext>
            </a:extLst>
          </p:cNvPr>
          <p:cNvSpPr>
            <a:spLocks noGrp="1"/>
          </p:cNvSpPr>
          <p:nvPr>
            <p:ph idx="1"/>
          </p:nvPr>
        </p:nvSpPr>
        <p:spPr>
          <a:xfrm>
            <a:off x="407368" y="1485264"/>
            <a:ext cx="3456000" cy="2331993"/>
          </a:xfrm>
          <a:prstGeom prst="rect">
            <a:avLst/>
          </a:prstGeom>
          <a:gradFill>
            <a:gsLst>
              <a:gs pos="50000">
                <a:schemeClr val="accent2"/>
              </a:gs>
              <a:gs pos="0">
                <a:schemeClr val="accent1"/>
              </a:gs>
              <a:gs pos="100000">
                <a:schemeClr val="accent3"/>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216000" rIns="216000" bIns="216000" rtlCol="0" anchor="b"/>
          <a:lstStyle/>
          <a:p>
            <a:pPr>
              <a:spcAft>
                <a:spcPts val="600"/>
              </a:spcAft>
            </a:pPr>
            <a:br>
              <a:rPr lang="en-US" sz="1300" b="1">
                <a:latin typeface="+mj-lt"/>
              </a:rPr>
            </a:br>
            <a:br>
              <a:rPr lang="en-US" sz="1300" b="1">
                <a:latin typeface="+mj-lt"/>
              </a:rPr>
            </a:br>
            <a:r>
              <a:rPr lang="en-US" sz="1300" b="1">
                <a:solidFill>
                  <a:schemeClr val="bg1"/>
                </a:solidFill>
                <a:latin typeface="+mj-lt"/>
              </a:rPr>
              <a:t>TOPIC 1</a:t>
            </a:r>
          </a:p>
          <a:p>
            <a:pPr>
              <a:spcAft>
                <a:spcPts val="600"/>
              </a:spcAft>
            </a:pPr>
            <a:r>
              <a:rPr lang="en-US" sz="2200" b="1">
                <a:ea typeface="Malgun Gothic"/>
              </a:rPr>
              <a:t>Emotional Consequences of AI: </a:t>
            </a:r>
            <a:r>
              <a:rPr lang="en-US" sz="2200">
                <a:ea typeface="Malgun Gothic"/>
              </a:rPr>
              <a:t>Can the preference for emotions influence the decision to use of AI?</a:t>
            </a:r>
          </a:p>
        </p:txBody>
      </p:sp>
      <p:sp>
        <p:nvSpPr>
          <p:cNvPr id="3" name="Date Placeholder 2">
            <a:extLst>
              <a:ext uri="{FF2B5EF4-FFF2-40B4-BE49-F238E27FC236}">
                <a16:creationId xmlns:a16="http://schemas.microsoft.com/office/drawing/2014/main" id="{1C6DA655-1017-7C1E-3E03-7D3A572318D7}"/>
              </a:ext>
            </a:extLst>
          </p:cNvPr>
          <p:cNvSpPr>
            <a:spLocks noGrp="1"/>
          </p:cNvSpPr>
          <p:nvPr>
            <p:ph type="dt" sz="half" idx="10"/>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0045168D-B904-4473-80DE-12F923211563}" type="datetime1">
              <a:rPr kumimoji="0" lang="en-US" sz="800" b="0" i="0" u="none" strike="noStrike" kern="1200" cap="none" spc="0" normalizeH="0" baseline="0" noProof="0" smtClean="0">
                <a:ln>
                  <a:noFill/>
                </a:ln>
                <a:solidFill>
                  <a:srgbClr val="626262"/>
                </a:solidFill>
                <a:effectLst/>
                <a:uLnTx/>
                <a:uFillTx/>
                <a:latin typeface="Malgun Gothic"/>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10/1/2025</a:t>
            </a:fld>
            <a:endParaRPr kumimoji="0" lang="en-US" sz="800" b="0" i="0" u="none" strike="noStrike" kern="1200" cap="none" spc="0" normalizeH="0" baseline="0" noProof="0">
              <a:ln>
                <a:noFill/>
              </a:ln>
              <a:solidFill>
                <a:srgbClr val="626262"/>
              </a:solidFill>
              <a:effectLst/>
              <a:uLnTx/>
              <a:uFillTx/>
              <a:latin typeface="Malgun Gothic"/>
              <a:ea typeface="+mn-ea"/>
              <a:cs typeface="+mn-cs"/>
            </a:endParaRPr>
          </a:p>
        </p:txBody>
      </p:sp>
      <p:sp>
        <p:nvSpPr>
          <p:cNvPr id="4" name="Footer Placeholder 3">
            <a:extLst>
              <a:ext uri="{FF2B5EF4-FFF2-40B4-BE49-F238E27FC236}">
                <a16:creationId xmlns:a16="http://schemas.microsoft.com/office/drawing/2014/main" id="{9DA602B0-42CC-4D2F-C3BF-C42AFEE116F2}"/>
              </a:ext>
            </a:extLst>
          </p:cNvPr>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CH" sz="800" b="0" i="0" u="none" strike="noStrike" kern="1200" cap="none" spc="0" normalizeH="0" baseline="0" noProof="0">
                <a:ln>
                  <a:noFill/>
                </a:ln>
                <a:solidFill>
                  <a:srgbClr val="626262"/>
                </a:solidFill>
                <a:effectLst/>
                <a:uLnTx/>
                <a:uFillTx/>
                <a:latin typeface="Malgun Gothic"/>
                <a:ea typeface="+mn-ea"/>
                <a:cs typeface="+mn-cs"/>
              </a:rPr>
              <a:t>Thesis Info Session Chair </a:t>
            </a:r>
            <a:r>
              <a:rPr kumimoji="0" lang="de-CH" sz="800" b="0" i="0" u="none" strike="noStrike" kern="1200" cap="none" spc="0" normalizeH="0" baseline="0" noProof="0" err="1">
                <a:ln>
                  <a:noFill/>
                </a:ln>
                <a:solidFill>
                  <a:srgbClr val="626262"/>
                </a:solidFill>
                <a:effectLst/>
                <a:uLnTx/>
                <a:uFillTx/>
                <a:latin typeface="Malgun Gothic"/>
                <a:ea typeface="+mn-ea"/>
                <a:cs typeface="+mn-cs"/>
              </a:rPr>
              <a:t>of</a:t>
            </a:r>
            <a:r>
              <a:rPr kumimoji="0" lang="de-CH" sz="800" b="0" i="0" u="none" strike="noStrike" kern="1200" cap="none" spc="0" normalizeH="0" baseline="0" noProof="0">
                <a:ln>
                  <a:noFill/>
                </a:ln>
                <a:solidFill>
                  <a:srgbClr val="626262"/>
                </a:solidFill>
                <a:effectLst/>
                <a:uLnTx/>
                <a:uFillTx/>
                <a:latin typeface="Malgun Gothic"/>
                <a:ea typeface="+mn-ea"/>
                <a:cs typeface="+mn-cs"/>
              </a:rPr>
              <a:t> HRM and Leadership</a:t>
            </a:r>
          </a:p>
        </p:txBody>
      </p:sp>
      <p:sp>
        <p:nvSpPr>
          <p:cNvPr id="5" name="Slide Number Placeholder 4">
            <a:extLst>
              <a:ext uri="{FF2B5EF4-FFF2-40B4-BE49-F238E27FC236}">
                <a16:creationId xmlns:a16="http://schemas.microsoft.com/office/drawing/2014/main" id="{4656A3FF-3839-A34C-8C90-D42AFF7BEE3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en-US" sz="800" b="1" i="0" u="none" strike="noStrike" kern="1200" cap="none" spc="0" normalizeH="0" baseline="0" noProof="0" smtClean="0">
                <a:ln>
                  <a:noFill/>
                </a:ln>
                <a:solidFill>
                  <a:srgbClr val="626262"/>
                </a:solidFill>
                <a:effectLst/>
                <a:uLnTx/>
                <a:uFillTx/>
                <a:latin typeface="Malgun Gothic"/>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800" b="1" i="0" u="none" strike="noStrike" kern="1200" cap="none" spc="0" normalizeH="0" baseline="0" noProof="0">
              <a:ln>
                <a:noFill/>
              </a:ln>
              <a:solidFill>
                <a:srgbClr val="626262"/>
              </a:solidFill>
              <a:effectLst/>
              <a:uLnTx/>
              <a:uFillTx/>
              <a:latin typeface="Malgun Gothic"/>
              <a:ea typeface="+mn-ea"/>
              <a:cs typeface="+mn-cs"/>
            </a:endParaRPr>
          </a:p>
        </p:txBody>
      </p:sp>
      <p:sp>
        <p:nvSpPr>
          <p:cNvPr id="6" name="Title 5">
            <a:extLst>
              <a:ext uri="{FF2B5EF4-FFF2-40B4-BE49-F238E27FC236}">
                <a16:creationId xmlns:a16="http://schemas.microsoft.com/office/drawing/2014/main" id="{B937F89A-97E5-D31B-0F61-43ECBADBD947}"/>
              </a:ext>
            </a:extLst>
          </p:cNvPr>
          <p:cNvSpPr>
            <a:spLocks noGrp="1"/>
          </p:cNvSpPr>
          <p:nvPr>
            <p:ph type="title"/>
          </p:nvPr>
        </p:nvSpPr>
        <p:spPr/>
        <p:txBody>
          <a:bodyPr/>
          <a:lstStyle/>
          <a:p>
            <a:r>
              <a:rPr lang="en-US"/>
              <a:t>Moritz Remund</a:t>
            </a:r>
          </a:p>
        </p:txBody>
      </p:sp>
      <p:sp>
        <p:nvSpPr>
          <p:cNvPr id="13" name="Text Placeholder 12">
            <a:extLst>
              <a:ext uri="{FF2B5EF4-FFF2-40B4-BE49-F238E27FC236}">
                <a16:creationId xmlns:a16="http://schemas.microsoft.com/office/drawing/2014/main" id="{2F0503D0-4CF2-DC4F-0313-B3D1D398C29A}"/>
              </a:ext>
            </a:extLst>
          </p:cNvPr>
          <p:cNvSpPr>
            <a:spLocks noGrp="1"/>
          </p:cNvSpPr>
          <p:nvPr>
            <p:ph type="body" sz="quarter" idx="15"/>
          </p:nvPr>
        </p:nvSpPr>
        <p:spPr/>
        <p:txBody>
          <a:bodyPr/>
          <a:lstStyle/>
          <a:p>
            <a:endParaRPr lang="en-US"/>
          </a:p>
        </p:txBody>
      </p:sp>
      <p:sp>
        <p:nvSpPr>
          <p:cNvPr id="8" name="Rechteck 11">
            <a:extLst>
              <a:ext uri="{FF2B5EF4-FFF2-40B4-BE49-F238E27FC236}">
                <a16:creationId xmlns:a16="http://schemas.microsoft.com/office/drawing/2014/main" id="{8144C706-3F96-820E-36C9-8DB6FD0528DE}"/>
              </a:ext>
            </a:extLst>
          </p:cNvPr>
          <p:cNvSpPr txBox="1">
            <a:spLocks/>
          </p:cNvSpPr>
          <p:nvPr/>
        </p:nvSpPr>
        <p:spPr>
          <a:xfrm>
            <a:off x="4367213" y="1484313"/>
            <a:ext cx="3455397" cy="2331993"/>
          </a:xfrm>
          <a:prstGeom prst="rect">
            <a:avLst/>
          </a:prstGeom>
          <a:gradFill>
            <a:gsLst>
              <a:gs pos="50000">
                <a:schemeClr val="accent2"/>
              </a:gs>
              <a:gs pos="0">
                <a:schemeClr val="accent1"/>
              </a:gs>
              <a:gs pos="100000">
                <a:schemeClr val="accent3"/>
              </a:gs>
            </a:gsLst>
            <a:lin ang="18000000" scaled="0"/>
          </a:grad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vert="horz" lIns="216000" tIns="216000" rIns="216000" bIns="216000" rtlCol="0" anchor="t">
            <a:noAutofit/>
          </a:bodyPr>
          <a:lstStyle>
            <a:lvl1pPr marL="0" indent="0" algn="l" defTabSz="914400" rtl="0" eaLnBrk="1" latinLnBrk="0" hangingPunct="1">
              <a:lnSpc>
                <a:spcPct val="100000"/>
              </a:lnSpc>
              <a:spcBef>
                <a:spcPts val="0"/>
              </a:spcBef>
              <a:spcAft>
                <a:spcPts val="800"/>
              </a:spcAft>
              <a:buFont typeface="+mj-lt"/>
              <a:buNone/>
              <a:defRPr sz="1800" b="0" kern="1200" spc="-20" baseline="0">
                <a:solidFill>
                  <a:schemeClr val="lt1"/>
                </a:solidFill>
                <a:latin typeface="+mn-lt"/>
                <a:ea typeface="+mn-ea"/>
                <a:cs typeface="+mn-cs"/>
              </a:defRPr>
            </a:lvl1pPr>
            <a:lvl2pPr marL="216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lt1"/>
                </a:solidFill>
                <a:latin typeface="+mn-lt"/>
                <a:ea typeface="+mn-ea"/>
                <a:cs typeface="+mn-cs"/>
              </a:defRPr>
            </a:lvl2pPr>
            <a:lvl3pPr marL="432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lt1"/>
                </a:solidFill>
                <a:latin typeface="+mn-lt"/>
                <a:ea typeface="+mn-ea"/>
                <a:cs typeface="+mn-cs"/>
              </a:defRPr>
            </a:lvl3pPr>
            <a:lvl4pPr marL="648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lt1"/>
                </a:solidFill>
                <a:latin typeface="+mn-lt"/>
                <a:ea typeface="+mn-ea"/>
                <a:cs typeface="+mn-cs"/>
              </a:defRPr>
            </a:lvl4pPr>
            <a:lvl5pPr marL="864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a:spcAft>
                <a:spcPts val="600"/>
              </a:spcAft>
            </a:pPr>
            <a:r>
              <a:rPr lang="en-US" sz="1300" b="1">
                <a:solidFill>
                  <a:schemeClr val="bg1"/>
                </a:solidFill>
                <a:latin typeface="+mj-lt"/>
              </a:rPr>
              <a:t>TOPIC 2</a:t>
            </a:r>
          </a:p>
          <a:p>
            <a:pPr>
              <a:spcAft>
                <a:spcPts val="600"/>
              </a:spcAft>
            </a:pPr>
            <a:r>
              <a:rPr lang="en-US" sz="2200" b="1">
                <a:latin typeface="+mj-lt"/>
              </a:rPr>
              <a:t>The intelligence of the Gut</a:t>
            </a:r>
            <a:r>
              <a:rPr lang="en-US" sz="2200" b="1"/>
              <a:t>: </a:t>
            </a:r>
            <a:r>
              <a:rPr lang="en-US" sz="2200"/>
              <a:t>What role does Emotional Intelligence play in gut decisions?</a:t>
            </a:r>
            <a:endParaRPr lang="en-US" sz="2200">
              <a:ea typeface="Malgun Gothic"/>
            </a:endParaRPr>
          </a:p>
        </p:txBody>
      </p:sp>
      <p:sp>
        <p:nvSpPr>
          <p:cNvPr id="11" name="Inhaltsplatzhalter 36">
            <a:extLst>
              <a:ext uri="{FF2B5EF4-FFF2-40B4-BE49-F238E27FC236}">
                <a16:creationId xmlns:a16="http://schemas.microsoft.com/office/drawing/2014/main" id="{352A2F51-9F09-6EE0-8A94-95E9ECE8F6DA}"/>
              </a:ext>
            </a:extLst>
          </p:cNvPr>
          <p:cNvSpPr txBox="1">
            <a:spLocks/>
          </p:cNvSpPr>
          <p:nvPr/>
        </p:nvSpPr>
        <p:spPr>
          <a:xfrm>
            <a:off x="407988" y="5544414"/>
            <a:ext cx="5470734" cy="246221"/>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0"/>
              </a:spcBef>
              <a:spcAft>
                <a:spcPts val="800"/>
              </a:spcAft>
              <a:buFont typeface="+mj-lt"/>
              <a:buNone/>
              <a:defRPr sz="1800" b="0" kern="1200" spc="-20" baseline="0">
                <a:solidFill>
                  <a:schemeClr val="tx1"/>
                </a:solidFill>
                <a:latin typeface="+mn-lt"/>
                <a:ea typeface="+mn-ea"/>
                <a:cs typeface="+mn-cs"/>
              </a:defRPr>
            </a:lvl1pPr>
            <a:lvl2pPr marL="216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2pPr>
            <a:lvl3pPr marL="432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3pPr>
            <a:lvl4pPr marL="648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4pPr>
            <a:lvl5pPr marL="864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a:t>References: </a:t>
            </a:r>
            <a:r>
              <a:rPr lang="nb-NO" sz="1600" i="1"/>
              <a:t>Remund &amp; </a:t>
            </a:r>
            <a:r>
              <a:rPr lang="nb-NO" sz="1600" i="1" err="1"/>
              <a:t>Bernays</a:t>
            </a:r>
            <a:r>
              <a:rPr lang="nb-NO" sz="1600" i="1"/>
              <a:t> (2025)</a:t>
            </a:r>
            <a:endParaRPr lang="nb-NO" sz="1600" i="1">
              <a:ea typeface="Malgun Gothic"/>
            </a:endParaRPr>
          </a:p>
        </p:txBody>
      </p:sp>
      <p:sp>
        <p:nvSpPr>
          <p:cNvPr id="14" name="Rechteck 11">
            <a:extLst>
              <a:ext uri="{FF2B5EF4-FFF2-40B4-BE49-F238E27FC236}">
                <a16:creationId xmlns:a16="http://schemas.microsoft.com/office/drawing/2014/main" id="{E67CA865-DD5C-E781-61CF-55654A53357B}"/>
              </a:ext>
            </a:extLst>
          </p:cNvPr>
          <p:cNvSpPr txBox="1">
            <a:spLocks/>
          </p:cNvSpPr>
          <p:nvPr/>
        </p:nvSpPr>
        <p:spPr>
          <a:xfrm>
            <a:off x="8328933" y="1493995"/>
            <a:ext cx="3455397" cy="2331993"/>
          </a:xfrm>
          <a:prstGeom prst="rect">
            <a:avLst/>
          </a:prstGeom>
          <a:gradFill>
            <a:gsLst>
              <a:gs pos="50000">
                <a:schemeClr val="accent2"/>
              </a:gs>
              <a:gs pos="0">
                <a:schemeClr val="accent1"/>
              </a:gs>
              <a:gs pos="100000">
                <a:schemeClr val="accent3"/>
              </a:gs>
            </a:gsLst>
            <a:lin ang="18000000" scaled="0"/>
          </a:grad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vert="horz" lIns="216000" tIns="216000" rIns="216000" bIns="216000" rtlCol="0" anchor="b">
            <a:noAutofit/>
          </a:bodyPr>
          <a:lstStyle>
            <a:lvl1pPr marL="0" indent="0" algn="l" defTabSz="914400" rtl="0" eaLnBrk="1" latinLnBrk="0" hangingPunct="1">
              <a:lnSpc>
                <a:spcPct val="100000"/>
              </a:lnSpc>
              <a:spcBef>
                <a:spcPts val="0"/>
              </a:spcBef>
              <a:spcAft>
                <a:spcPts val="800"/>
              </a:spcAft>
              <a:buFont typeface="+mj-lt"/>
              <a:buNone/>
              <a:defRPr sz="1800" b="0" kern="1200" spc="-20" baseline="0">
                <a:solidFill>
                  <a:schemeClr val="lt1"/>
                </a:solidFill>
                <a:latin typeface="+mn-lt"/>
                <a:ea typeface="+mn-ea"/>
                <a:cs typeface="+mn-cs"/>
              </a:defRPr>
            </a:lvl1pPr>
            <a:lvl2pPr marL="216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lt1"/>
                </a:solidFill>
                <a:latin typeface="+mn-lt"/>
                <a:ea typeface="+mn-ea"/>
                <a:cs typeface="+mn-cs"/>
              </a:defRPr>
            </a:lvl2pPr>
            <a:lvl3pPr marL="432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lt1"/>
                </a:solidFill>
                <a:latin typeface="+mn-lt"/>
                <a:ea typeface="+mn-ea"/>
                <a:cs typeface="+mn-cs"/>
              </a:defRPr>
            </a:lvl3pPr>
            <a:lvl4pPr marL="648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lt1"/>
                </a:solidFill>
                <a:latin typeface="+mn-lt"/>
                <a:ea typeface="+mn-ea"/>
                <a:cs typeface="+mn-cs"/>
              </a:defRPr>
            </a:lvl4pPr>
            <a:lvl5pPr marL="864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a:spcAft>
                <a:spcPts val="600"/>
              </a:spcAft>
            </a:pPr>
            <a:br>
              <a:rPr lang="en-US" sz="1300" b="1">
                <a:latin typeface="+mj-lt"/>
              </a:rPr>
            </a:br>
            <a:br>
              <a:rPr lang="en-US" sz="1300" b="1">
                <a:latin typeface="+mj-lt"/>
              </a:rPr>
            </a:br>
            <a:r>
              <a:rPr lang="en-US" sz="1300" b="1">
                <a:solidFill>
                  <a:schemeClr val="bg1"/>
                </a:solidFill>
                <a:latin typeface="+mj-lt"/>
              </a:rPr>
              <a:t>TOPIC 3</a:t>
            </a:r>
          </a:p>
          <a:p>
            <a:pPr>
              <a:spcAft>
                <a:spcPts val="600"/>
              </a:spcAft>
            </a:pPr>
            <a:r>
              <a:rPr lang="en-US" sz="2200" b="1">
                <a:latin typeface="+mj-lt"/>
                <a:ea typeface="Malgun Gothic"/>
              </a:rPr>
              <a:t>Outsourcing Humanity: </a:t>
            </a:r>
            <a:r>
              <a:rPr lang="en-US" sz="2200">
                <a:latin typeface="+mj-lt"/>
                <a:ea typeface="Malgun Gothic"/>
              </a:rPr>
              <a:t>Does using AI for social connections reduce our Emotional Intelligence?</a:t>
            </a:r>
            <a:endParaRPr lang="en-US" sz="2200">
              <a:ea typeface="Malgun Gothic"/>
            </a:endParaRPr>
          </a:p>
        </p:txBody>
      </p:sp>
      <p:sp>
        <p:nvSpPr>
          <p:cNvPr id="15" name="TextBox 14">
            <a:extLst>
              <a:ext uri="{FF2B5EF4-FFF2-40B4-BE49-F238E27FC236}">
                <a16:creationId xmlns:a16="http://schemas.microsoft.com/office/drawing/2014/main" id="{F5E943C5-750F-F50F-B28F-79E918D54B88}"/>
              </a:ext>
            </a:extLst>
          </p:cNvPr>
          <p:cNvSpPr txBox="1"/>
          <p:nvPr/>
        </p:nvSpPr>
        <p:spPr>
          <a:xfrm>
            <a:off x="364806" y="3927609"/>
            <a:ext cx="3759473" cy="1200329"/>
          </a:xfrm>
          <a:prstGeom prst="rect">
            <a:avLst/>
          </a:prstGeom>
          <a:noFill/>
        </p:spPr>
        <p:txBody>
          <a:bodyPr wrap="square" lIns="91440" tIns="45720" rIns="91440" bIns="45720" anchor="t">
            <a:spAutoFit/>
          </a:bodyPr>
          <a:lstStyle/>
          <a:p>
            <a:r>
              <a:rPr lang="en-GB" b="1"/>
              <a:t>Project Start: </a:t>
            </a:r>
            <a:r>
              <a:rPr lang="en-GB"/>
              <a:t>Feb 2026</a:t>
            </a:r>
          </a:p>
          <a:p>
            <a:r>
              <a:rPr lang="en-GB" b="1"/>
              <a:t>Profile: </a:t>
            </a:r>
            <a:r>
              <a:rPr lang="en-GB"/>
              <a:t>Bachelor/Master</a:t>
            </a:r>
            <a:endParaRPr lang="en-GB">
              <a:ea typeface="Malgun Gothic"/>
            </a:endParaRPr>
          </a:p>
          <a:p>
            <a:r>
              <a:rPr lang="en-GB" b="1"/>
              <a:t>Method</a:t>
            </a:r>
            <a:r>
              <a:rPr lang="en-GB"/>
              <a:t>: Quantitative Research</a:t>
            </a:r>
            <a:endParaRPr lang="en-GB">
              <a:ea typeface="Malgun Gothic"/>
            </a:endParaRPr>
          </a:p>
          <a:p>
            <a:r>
              <a:rPr lang="en-GB" b="1"/>
              <a:t>Availability: </a:t>
            </a:r>
            <a:r>
              <a:rPr lang="en-GB"/>
              <a:t>Alone or max. 2</a:t>
            </a:r>
            <a:endParaRPr lang="en-GB" b="1"/>
          </a:p>
        </p:txBody>
      </p:sp>
      <p:sp>
        <p:nvSpPr>
          <p:cNvPr id="16" name="TextBox 15">
            <a:extLst>
              <a:ext uri="{FF2B5EF4-FFF2-40B4-BE49-F238E27FC236}">
                <a16:creationId xmlns:a16="http://schemas.microsoft.com/office/drawing/2014/main" id="{37929217-4770-92C9-0EE7-1655A2CCE69F}"/>
              </a:ext>
            </a:extLst>
          </p:cNvPr>
          <p:cNvSpPr txBox="1"/>
          <p:nvPr/>
        </p:nvSpPr>
        <p:spPr>
          <a:xfrm>
            <a:off x="4308250" y="3927608"/>
            <a:ext cx="3759473" cy="1200329"/>
          </a:xfrm>
          <a:prstGeom prst="rect">
            <a:avLst/>
          </a:prstGeom>
          <a:noFill/>
        </p:spPr>
        <p:txBody>
          <a:bodyPr wrap="square" lIns="91440" tIns="45720" rIns="91440" bIns="45720" anchor="t">
            <a:spAutoFit/>
          </a:bodyPr>
          <a:lstStyle/>
          <a:p>
            <a:r>
              <a:rPr lang="en-GB" b="1"/>
              <a:t>Project Start: </a:t>
            </a:r>
            <a:r>
              <a:rPr lang="en-GB"/>
              <a:t>Feb 2026</a:t>
            </a:r>
          </a:p>
          <a:p>
            <a:r>
              <a:rPr lang="en-GB" b="1"/>
              <a:t>Profile: </a:t>
            </a:r>
            <a:r>
              <a:rPr lang="en-GB"/>
              <a:t>Bachelor/Master</a:t>
            </a:r>
            <a:endParaRPr lang="en-GB">
              <a:ea typeface="Malgun Gothic"/>
            </a:endParaRPr>
          </a:p>
          <a:p>
            <a:r>
              <a:rPr lang="en-GB" b="1"/>
              <a:t>Method</a:t>
            </a:r>
            <a:r>
              <a:rPr lang="en-GB"/>
              <a:t>: Quantitative Experiment</a:t>
            </a:r>
            <a:endParaRPr lang="en-GB">
              <a:ea typeface="Malgun Gothic"/>
            </a:endParaRPr>
          </a:p>
          <a:p>
            <a:r>
              <a:rPr lang="en-GB" b="1"/>
              <a:t>Availability: </a:t>
            </a:r>
            <a:r>
              <a:rPr lang="en-GB"/>
              <a:t>Alone or max. 2</a:t>
            </a:r>
            <a:endParaRPr lang="en-GB" b="1"/>
          </a:p>
        </p:txBody>
      </p:sp>
      <p:sp>
        <p:nvSpPr>
          <p:cNvPr id="19" name="TextBox 18">
            <a:extLst>
              <a:ext uri="{FF2B5EF4-FFF2-40B4-BE49-F238E27FC236}">
                <a16:creationId xmlns:a16="http://schemas.microsoft.com/office/drawing/2014/main" id="{EF5DF4AF-3923-029E-AA2E-9F5AC4CBD912}"/>
              </a:ext>
            </a:extLst>
          </p:cNvPr>
          <p:cNvSpPr txBox="1"/>
          <p:nvPr/>
        </p:nvSpPr>
        <p:spPr>
          <a:xfrm>
            <a:off x="8328025" y="3919089"/>
            <a:ext cx="3759473" cy="1200329"/>
          </a:xfrm>
          <a:prstGeom prst="rect">
            <a:avLst/>
          </a:prstGeom>
          <a:noFill/>
        </p:spPr>
        <p:txBody>
          <a:bodyPr wrap="square" lIns="91440" tIns="45720" rIns="91440" bIns="45720" anchor="t">
            <a:spAutoFit/>
          </a:bodyPr>
          <a:lstStyle/>
          <a:p>
            <a:r>
              <a:rPr lang="en-GB" b="1"/>
              <a:t>Project Start: </a:t>
            </a:r>
            <a:r>
              <a:rPr lang="en-GB"/>
              <a:t>Feb 2026</a:t>
            </a:r>
          </a:p>
          <a:p>
            <a:r>
              <a:rPr lang="en-GB" b="1"/>
              <a:t>Profile: </a:t>
            </a:r>
            <a:r>
              <a:rPr lang="en-GB"/>
              <a:t>Bachelor/Master</a:t>
            </a:r>
            <a:endParaRPr lang="en-GB">
              <a:ea typeface="Malgun Gothic"/>
            </a:endParaRPr>
          </a:p>
          <a:p>
            <a:r>
              <a:rPr lang="en-GB" b="1"/>
              <a:t>Method</a:t>
            </a:r>
            <a:r>
              <a:rPr lang="en-GB"/>
              <a:t>: Quantitative Experiment</a:t>
            </a:r>
            <a:endParaRPr lang="en-GB">
              <a:ea typeface="Malgun Gothic"/>
            </a:endParaRPr>
          </a:p>
          <a:p>
            <a:r>
              <a:rPr lang="en-GB" b="1"/>
              <a:t>Availability: </a:t>
            </a:r>
            <a:r>
              <a:rPr lang="en-GB"/>
              <a:t>Alone or max. 2</a:t>
            </a:r>
            <a:endParaRPr lang="en-GB" b="1"/>
          </a:p>
        </p:txBody>
      </p:sp>
      <p:sp>
        <p:nvSpPr>
          <p:cNvPr id="20" name="Inhaltsplatzhalter 36">
            <a:extLst>
              <a:ext uri="{FF2B5EF4-FFF2-40B4-BE49-F238E27FC236}">
                <a16:creationId xmlns:a16="http://schemas.microsoft.com/office/drawing/2014/main" id="{F81D0DB1-0CB9-550E-7876-AF4AC4176A23}"/>
              </a:ext>
            </a:extLst>
          </p:cNvPr>
          <p:cNvSpPr txBox="1">
            <a:spLocks/>
          </p:cNvSpPr>
          <p:nvPr/>
        </p:nvSpPr>
        <p:spPr>
          <a:xfrm>
            <a:off x="4367213" y="5320419"/>
            <a:ext cx="5470734" cy="492443"/>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0"/>
              </a:spcBef>
              <a:spcAft>
                <a:spcPts val="800"/>
              </a:spcAft>
              <a:buFont typeface="+mj-lt"/>
              <a:buNone/>
              <a:defRPr sz="1800" b="0" kern="1200" spc="-20" baseline="0">
                <a:solidFill>
                  <a:schemeClr val="tx1"/>
                </a:solidFill>
                <a:latin typeface="+mn-lt"/>
                <a:ea typeface="+mn-ea"/>
                <a:cs typeface="+mn-cs"/>
              </a:defRPr>
            </a:lvl1pPr>
            <a:lvl2pPr marL="216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2pPr>
            <a:lvl3pPr marL="432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3pPr>
            <a:lvl4pPr marL="648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4pPr>
            <a:lvl5pPr marL="864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a:t>References: </a:t>
            </a:r>
            <a:r>
              <a:rPr lang="nb-NO" sz="1600" i="1" err="1"/>
              <a:t>Webb</a:t>
            </a:r>
            <a:r>
              <a:rPr lang="nb-NO" sz="1600" i="1"/>
              <a:t>, </a:t>
            </a:r>
            <a:r>
              <a:rPr lang="nb-NO" sz="1600" i="1" err="1"/>
              <a:t>DelDonno</a:t>
            </a:r>
            <a:r>
              <a:rPr lang="nb-NO" sz="1600" i="1"/>
              <a:t>, </a:t>
            </a:r>
            <a:br>
              <a:rPr lang="nb-NO" sz="1600" i="1"/>
            </a:br>
            <a:r>
              <a:rPr lang="nb-NO" sz="1600" i="1"/>
              <a:t>&amp; </a:t>
            </a:r>
            <a:r>
              <a:rPr lang="nb-NO" sz="1600" i="1" err="1"/>
              <a:t>Killgore</a:t>
            </a:r>
            <a:r>
              <a:rPr lang="nb-NO" sz="1600" i="1"/>
              <a:t> (2014)</a:t>
            </a:r>
            <a:endParaRPr lang="nb-NO" sz="1600" i="1">
              <a:ea typeface="Malgun Gothic"/>
            </a:endParaRPr>
          </a:p>
        </p:txBody>
      </p:sp>
      <p:sp>
        <p:nvSpPr>
          <p:cNvPr id="21" name="Inhaltsplatzhalter 36">
            <a:extLst>
              <a:ext uri="{FF2B5EF4-FFF2-40B4-BE49-F238E27FC236}">
                <a16:creationId xmlns:a16="http://schemas.microsoft.com/office/drawing/2014/main" id="{D575EEA3-0C75-2C7B-61A6-3545AF775F0D}"/>
              </a:ext>
            </a:extLst>
          </p:cNvPr>
          <p:cNvSpPr txBox="1">
            <a:spLocks/>
          </p:cNvSpPr>
          <p:nvPr/>
        </p:nvSpPr>
        <p:spPr>
          <a:xfrm>
            <a:off x="8328025" y="5280788"/>
            <a:ext cx="5470734" cy="492443"/>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0"/>
              </a:spcBef>
              <a:spcAft>
                <a:spcPts val="800"/>
              </a:spcAft>
              <a:buFont typeface="+mj-lt"/>
              <a:buNone/>
              <a:defRPr sz="1800" b="0" kern="1200" spc="-20" baseline="0">
                <a:solidFill>
                  <a:schemeClr val="tx1"/>
                </a:solidFill>
                <a:latin typeface="+mn-lt"/>
                <a:ea typeface="+mn-ea"/>
                <a:cs typeface="+mn-cs"/>
              </a:defRPr>
            </a:lvl1pPr>
            <a:lvl2pPr marL="216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2pPr>
            <a:lvl3pPr marL="432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3pPr>
            <a:lvl4pPr marL="648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4pPr>
            <a:lvl5pPr marL="864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a:t>References: </a:t>
            </a:r>
            <a:r>
              <a:rPr lang="en-US" sz="1600" i="1" err="1"/>
              <a:t>Shanmugasundaram</a:t>
            </a:r>
            <a:r>
              <a:rPr lang="en-US" sz="1600" i="1"/>
              <a:t> &amp; </a:t>
            </a:r>
            <a:br>
              <a:rPr lang="en-US" sz="1600" i="1"/>
            </a:br>
            <a:r>
              <a:rPr lang="en-US" sz="1600" i="1" err="1"/>
              <a:t>Tamilarasu</a:t>
            </a:r>
            <a:r>
              <a:rPr lang="en-US" sz="1600" i="1"/>
              <a:t> (2023)</a:t>
            </a:r>
            <a:endParaRPr lang="nb-NO" sz="1600" i="1">
              <a:ea typeface="Malgun Gothic"/>
            </a:endParaRPr>
          </a:p>
        </p:txBody>
      </p:sp>
    </p:spTree>
    <p:extLst>
      <p:ext uri="{BB962C8B-B14F-4D97-AF65-F5344CB8AC3E}">
        <p14:creationId xmlns:p14="http://schemas.microsoft.com/office/powerpoint/2010/main" val="3545224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365773-7305-1194-62C8-8321B8925250}"/>
            </a:ext>
          </a:extLst>
        </p:cNvPr>
        <p:cNvGrpSpPr/>
        <p:nvPr/>
      </p:nvGrpSpPr>
      <p:grpSpPr>
        <a:xfrm>
          <a:off x="0" y="0"/>
          <a:ext cx="0" cy="0"/>
          <a:chOff x="0" y="0"/>
          <a:chExt cx="0" cy="0"/>
        </a:xfrm>
      </p:grpSpPr>
      <p:sp>
        <p:nvSpPr>
          <p:cNvPr id="3" name="Date Placeholder 2">
            <a:extLst>
              <a:ext uri="{FF2B5EF4-FFF2-40B4-BE49-F238E27FC236}">
                <a16:creationId xmlns:a16="http://schemas.microsoft.com/office/drawing/2014/main" id="{1669BD17-DC6C-6D33-3258-8574E86492FB}"/>
              </a:ext>
            </a:extLst>
          </p:cNvPr>
          <p:cNvSpPr>
            <a:spLocks noGrp="1"/>
          </p:cNvSpPr>
          <p:nvPr>
            <p:ph type="dt" sz="half" idx="10"/>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0045168D-B904-4473-80DE-12F923211563}" type="datetime1">
              <a:rPr kumimoji="0" lang="en-US" sz="800" b="0" i="0" u="none" strike="noStrike" kern="1200" cap="none" spc="0" normalizeH="0" baseline="0" noProof="0" smtClean="0">
                <a:ln>
                  <a:noFill/>
                </a:ln>
                <a:solidFill>
                  <a:srgbClr val="626262"/>
                </a:solidFill>
                <a:effectLst/>
                <a:uLnTx/>
                <a:uFillTx/>
                <a:latin typeface="Malgun Gothic"/>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10/1/2025</a:t>
            </a:fld>
            <a:endParaRPr kumimoji="0" lang="en-US" sz="800" b="0" i="0" u="none" strike="noStrike" kern="1200" cap="none" spc="0" normalizeH="0" baseline="0" noProof="0">
              <a:ln>
                <a:noFill/>
              </a:ln>
              <a:solidFill>
                <a:srgbClr val="626262"/>
              </a:solidFill>
              <a:effectLst/>
              <a:uLnTx/>
              <a:uFillTx/>
              <a:latin typeface="Malgun Gothic"/>
              <a:ea typeface="+mn-ea"/>
              <a:cs typeface="+mn-cs"/>
            </a:endParaRPr>
          </a:p>
        </p:txBody>
      </p:sp>
      <p:sp>
        <p:nvSpPr>
          <p:cNvPr id="4" name="Footer Placeholder 3">
            <a:extLst>
              <a:ext uri="{FF2B5EF4-FFF2-40B4-BE49-F238E27FC236}">
                <a16:creationId xmlns:a16="http://schemas.microsoft.com/office/drawing/2014/main" id="{8494BA78-009C-4490-BCDF-6C5BF4BEEB74}"/>
              </a:ext>
            </a:extLst>
          </p:cNvPr>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CH" sz="800" b="0" i="0" u="none" strike="noStrike" kern="1200" cap="none" spc="0" normalizeH="0" baseline="0" noProof="0">
                <a:ln>
                  <a:noFill/>
                </a:ln>
                <a:solidFill>
                  <a:srgbClr val="626262"/>
                </a:solidFill>
                <a:effectLst/>
                <a:uLnTx/>
                <a:uFillTx/>
                <a:latin typeface="Malgun Gothic"/>
                <a:ea typeface="+mn-ea"/>
                <a:cs typeface="+mn-cs"/>
              </a:rPr>
              <a:t>Thesis Info Session Chair </a:t>
            </a:r>
            <a:r>
              <a:rPr kumimoji="0" lang="de-CH" sz="800" b="0" i="0" u="none" strike="noStrike" kern="1200" cap="none" spc="0" normalizeH="0" baseline="0" noProof="0" err="1">
                <a:ln>
                  <a:noFill/>
                </a:ln>
                <a:solidFill>
                  <a:srgbClr val="626262"/>
                </a:solidFill>
                <a:effectLst/>
                <a:uLnTx/>
                <a:uFillTx/>
                <a:latin typeface="Malgun Gothic"/>
                <a:ea typeface="+mn-ea"/>
                <a:cs typeface="+mn-cs"/>
              </a:rPr>
              <a:t>of</a:t>
            </a:r>
            <a:r>
              <a:rPr kumimoji="0" lang="de-CH" sz="800" b="0" i="0" u="none" strike="noStrike" kern="1200" cap="none" spc="0" normalizeH="0" baseline="0" noProof="0">
                <a:ln>
                  <a:noFill/>
                </a:ln>
                <a:solidFill>
                  <a:srgbClr val="626262"/>
                </a:solidFill>
                <a:effectLst/>
                <a:uLnTx/>
                <a:uFillTx/>
                <a:latin typeface="Malgun Gothic"/>
                <a:ea typeface="+mn-ea"/>
                <a:cs typeface="+mn-cs"/>
              </a:rPr>
              <a:t> HRM and Leadership</a:t>
            </a:r>
          </a:p>
        </p:txBody>
      </p:sp>
      <p:sp>
        <p:nvSpPr>
          <p:cNvPr id="5" name="Slide Number Placeholder 4">
            <a:extLst>
              <a:ext uri="{FF2B5EF4-FFF2-40B4-BE49-F238E27FC236}">
                <a16:creationId xmlns:a16="http://schemas.microsoft.com/office/drawing/2014/main" id="{30456FBE-1611-633C-215C-37B8F8AAD7F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en-US" sz="800" b="1" i="0" u="none" strike="noStrike" kern="1200" cap="none" spc="0" normalizeH="0" baseline="0" noProof="0" smtClean="0">
                <a:ln>
                  <a:noFill/>
                </a:ln>
                <a:solidFill>
                  <a:srgbClr val="626262"/>
                </a:solidFill>
                <a:effectLst/>
                <a:uLnTx/>
                <a:uFillTx/>
                <a:latin typeface="Malgun Gothic"/>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800" b="1" i="0" u="none" strike="noStrike" kern="1200" cap="none" spc="0" normalizeH="0" baseline="0" noProof="0">
              <a:ln>
                <a:noFill/>
              </a:ln>
              <a:solidFill>
                <a:srgbClr val="626262"/>
              </a:solidFill>
              <a:effectLst/>
              <a:uLnTx/>
              <a:uFillTx/>
              <a:latin typeface="Malgun Gothic"/>
              <a:ea typeface="+mn-ea"/>
              <a:cs typeface="+mn-cs"/>
            </a:endParaRPr>
          </a:p>
        </p:txBody>
      </p:sp>
      <p:sp>
        <p:nvSpPr>
          <p:cNvPr id="6" name="Title 5">
            <a:extLst>
              <a:ext uri="{FF2B5EF4-FFF2-40B4-BE49-F238E27FC236}">
                <a16:creationId xmlns:a16="http://schemas.microsoft.com/office/drawing/2014/main" id="{8E65953B-9FAF-27E0-7007-DD735F5DE847}"/>
              </a:ext>
            </a:extLst>
          </p:cNvPr>
          <p:cNvSpPr>
            <a:spLocks noGrp="1"/>
          </p:cNvSpPr>
          <p:nvPr>
            <p:ph type="title"/>
          </p:nvPr>
        </p:nvSpPr>
        <p:spPr/>
        <p:txBody>
          <a:bodyPr/>
          <a:lstStyle/>
          <a:p>
            <a:r>
              <a:rPr lang="en-US"/>
              <a:t>Lara Dolenc</a:t>
            </a:r>
          </a:p>
        </p:txBody>
      </p:sp>
      <p:sp>
        <p:nvSpPr>
          <p:cNvPr id="7" name="Content Placeholder 6">
            <a:extLst>
              <a:ext uri="{FF2B5EF4-FFF2-40B4-BE49-F238E27FC236}">
                <a16:creationId xmlns:a16="http://schemas.microsoft.com/office/drawing/2014/main" id="{47D1BFE9-8A2F-7036-F889-1467ACD2A86A}"/>
              </a:ext>
            </a:extLst>
          </p:cNvPr>
          <p:cNvSpPr>
            <a:spLocks noGrp="1"/>
          </p:cNvSpPr>
          <p:nvPr>
            <p:ph idx="13"/>
          </p:nvPr>
        </p:nvSpPr>
        <p:spPr>
          <a:xfrm>
            <a:off x="407367" y="3245567"/>
            <a:ext cx="11269891" cy="2664520"/>
          </a:xfrm>
          <a:solidFill>
            <a:schemeClr val="bg1"/>
          </a:solidFill>
        </p:spPr>
        <p:txBody>
          <a:bodyPr vert="horz" lIns="0" tIns="0" rIns="0" bIns="0" rtlCol="0" anchor="t">
            <a:noAutofit/>
          </a:bodyPr>
          <a:lstStyle/>
          <a:p>
            <a:r>
              <a:rPr lang="en-GB" b="1"/>
              <a:t>Project Start: </a:t>
            </a:r>
            <a:r>
              <a:rPr lang="en-GB"/>
              <a:t>February 2026</a:t>
            </a:r>
          </a:p>
          <a:p>
            <a:r>
              <a:rPr lang="en-GB" b="1"/>
              <a:t>Profile: </a:t>
            </a:r>
            <a:r>
              <a:rPr lang="en-GB"/>
              <a:t>Bachelor/Master </a:t>
            </a:r>
            <a:r>
              <a:rPr lang="en-GB" sz="1400"/>
              <a:t>(Video creation &amp; Editing skills/ interest a plus)</a:t>
            </a:r>
            <a:endParaRPr lang="en-GB" sz="1400">
              <a:ea typeface="Malgun Gothic"/>
            </a:endParaRPr>
          </a:p>
          <a:p>
            <a:r>
              <a:rPr lang="en-GB" b="1"/>
              <a:t>Method:</a:t>
            </a:r>
            <a:r>
              <a:rPr lang="en-GB"/>
              <a:t> Experimental Research Study (Video Experiment – experiment set up, data collection and analysis)</a:t>
            </a:r>
            <a:endParaRPr lang="en-GB">
              <a:ea typeface="Malgun Gothic"/>
            </a:endParaRPr>
          </a:p>
          <a:p>
            <a:r>
              <a:rPr lang="en-GB" b="1"/>
              <a:t>Availability: </a:t>
            </a:r>
            <a:r>
              <a:rPr lang="en-GB"/>
              <a:t>1 student</a:t>
            </a:r>
            <a:endParaRPr lang="en-GB">
              <a:ea typeface="Malgun Gothic"/>
            </a:endParaRPr>
          </a:p>
          <a:p>
            <a:endParaRPr lang="en-GB"/>
          </a:p>
          <a:p>
            <a:endParaRPr lang="LID4096"/>
          </a:p>
        </p:txBody>
      </p:sp>
      <p:sp>
        <p:nvSpPr>
          <p:cNvPr id="9" name="Rechteck 11">
            <a:extLst>
              <a:ext uri="{FF2B5EF4-FFF2-40B4-BE49-F238E27FC236}">
                <a16:creationId xmlns:a16="http://schemas.microsoft.com/office/drawing/2014/main" id="{FFCF5FC5-65B5-FE58-17D0-015C8142991E}"/>
              </a:ext>
            </a:extLst>
          </p:cNvPr>
          <p:cNvSpPr>
            <a:spLocks noGrp="1"/>
          </p:cNvSpPr>
          <p:nvPr>
            <p:ph idx="1"/>
          </p:nvPr>
        </p:nvSpPr>
        <p:spPr>
          <a:xfrm>
            <a:off x="407367" y="1233984"/>
            <a:ext cx="11269892" cy="1583060"/>
          </a:xfrm>
          <a:prstGeom prst="rect">
            <a:avLst/>
          </a:prstGeom>
          <a:gradFill>
            <a:gsLst>
              <a:gs pos="50000">
                <a:schemeClr val="accent2"/>
              </a:gs>
              <a:gs pos="0">
                <a:schemeClr val="accent1"/>
              </a:gs>
              <a:gs pos="100000">
                <a:schemeClr val="accent3"/>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216000" rIns="216000" bIns="216000" rtlCol="0" anchor="b"/>
          <a:lstStyle/>
          <a:p>
            <a:pPr>
              <a:spcAft>
                <a:spcPts val="600"/>
              </a:spcAft>
            </a:pPr>
            <a:r>
              <a:rPr lang="en-US" sz="1300" b="1">
                <a:solidFill>
                  <a:schemeClr val="bg1"/>
                </a:solidFill>
                <a:latin typeface="+mj-lt"/>
              </a:rPr>
              <a:t>TOPIC 1</a:t>
            </a:r>
          </a:p>
          <a:p>
            <a:pPr>
              <a:spcAft>
                <a:spcPts val="600"/>
              </a:spcAft>
            </a:pPr>
            <a:r>
              <a:rPr lang="en-US" sz="2200" b="1">
                <a:ea typeface="Malgun Gothic"/>
              </a:rPr>
              <a:t>Should I flaw or not to be more charismatic? : </a:t>
            </a:r>
            <a:r>
              <a:rPr lang="en-US" sz="2200">
                <a:ea typeface="Malgun Gothic"/>
              </a:rPr>
              <a:t>Experimental investigation of flaw type, gender and charismatic outcomes in leaders. </a:t>
            </a:r>
          </a:p>
        </p:txBody>
      </p:sp>
      <p:sp>
        <p:nvSpPr>
          <p:cNvPr id="11" name="Inhaltsplatzhalter 36">
            <a:extLst>
              <a:ext uri="{FF2B5EF4-FFF2-40B4-BE49-F238E27FC236}">
                <a16:creationId xmlns:a16="http://schemas.microsoft.com/office/drawing/2014/main" id="{42D587D9-7F74-BEC9-E0AF-9D8A2FFA544E}"/>
              </a:ext>
            </a:extLst>
          </p:cNvPr>
          <p:cNvSpPr txBox="1">
            <a:spLocks/>
          </p:cNvSpPr>
          <p:nvPr/>
        </p:nvSpPr>
        <p:spPr>
          <a:xfrm>
            <a:off x="407367" y="5181857"/>
            <a:ext cx="5470734" cy="246221"/>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0"/>
              </a:spcBef>
              <a:spcAft>
                <a:spcPts val="800"/>
              </a:spcAft>
              <a:buFont typeface="+mj-lt"/>
              <a:buNone/>
              <a:defRPr sz="1800" b="0" kern="1200" spc="-20" baseline="0">
                <a:solidFill>
                  <a:schemeClr val="tx1"/>
                </a:solidFill>
                <a:latin typeface="+mn-lt"/>
                <a:ea typeface="+mn-ea"/>
                <a:cs typeface="+mn-cs"/>
              </a:defRPr>
            </a:lvl1pPr>
            <a:lvl2pPr marL="216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2pPr>
            <a:lvl3pPr marL="432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3pPr>
            <a:lvl4pPr marL="648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4pPr>
            <a:lvl5pPr marL="864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a:t>References: </a:t>
            </a:r>
            <a:r>
              <a:rPr lang="en-US" sz="1600" i="1"/>
              <a:t>Antonakis et al. (2016); Howe &amp; Menges (2025)</a:t>
            </a:r>
            <a:endParaRPr lang="nb-NO" sz="1600" i="1">
              <a:ea typeface="Malgun Gothic"/>
            </a:endParaRPr>
          </a:p>
        </p:txBody>
      </p:sp>
      <p:pic>
        <p:nvPicPr>
          <p:cNvPr id="13" name="Graphic 12" descr="Statistics with solid fill">
            <a:extLst>
              <a:ext uri="{FF2B5EF4-FFF2-40B4-BE49-F238E27FC236}">
                <a16:creationId xmlns:a16="http://schemas.microsoft.com/office/drawing/2014/main" id="{64C1984B-64B3-26AD-7961-3377D4F7B0A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391264" y="3225418"/>
            <a:ext cx="914400" cy="914400"/>
          </a:xfrm>
          <a:prstGeom prst="rect">
            <a:avLst/>
          </a:prstGeom>
        </p:spPr>
      </p:pic>
      <p:pic>
        <p:nvPicPr>
          <p:cNvPr id="15" name="Graphic 14" descr="Clapper board with solid fill">
            <a:extLst>
              <a:ext uri="{FF2B5EF4-FFF2-40B4-BE49-F238E27FC236}">
                <a16:creationId xmlns:a16="http://schemas.microsoft.com/office/drawing/2014/main" id="{592A011D-69DE-124B-3EBD-6140EA326F6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024134" y="3210356"/>
            <a:ext cx="813431" cy="813431"/>
          </a:xfrm>
          <a:prstGeom prst="rect">
            <a:avLst/>
          </a:prstGeom>
        </p:spPr>
      </p:pic>
      <p:pic>
        <p:nvPicPr>
          <p:cNvPr id="17" name="Graphic 16" descr="Vlog with solid fill">
            <a:extLst>
              <a:ext uri="{FF2B5EF4-FFF2-40B4-BE49-F238E27FC236}">
                <a16:creationId xmlns:a16="http://schemas.microsoft.com/office/drawing/2014/main" id="{FFF69979-A58C-C78C-304C-70C06FAA191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676640" y="3210356"/>
            <a:ext cx="875549" cy="875549"/>
          </a:xfrm>
          <a:prstGeom prst="rect">
            <a:avLst/>
          </a:prstGeom>
        </p:spPr>
      </p:pic>
    </p:spTree>
    <p:extLst>
      <p:ext uri="{BB962C8B-B14F-4D97-AF65-F5344CB8AC3E}">
        <p14:creationId xmlns:p14="http://schemas.microsoft.com/office/powerpoint/2010/main" val="22233050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a:extLst>
              <a:ext uri="{FF2B5EF4-FFF2-40B4-BE49-F238E27FC236}">
                <a16:creationId xmlns:a16="http://schemas.microsoft.com/office/drawing/2014/main" id="{DFA9AA29-A4D0-A81A-F957-97AD25B1BE20}"/>
              </a:ext>
            </a:extLst>
          </p:cNvPr>
          <p:cNvSpPr/>
          <p:nvPr/>
        </p:nvSpPr>
        <p:spPr>
          <a:xfrm>
            <a:off x="407368" y="1484782"/>
            <a:ext cx="3456000" cy="2280974"/>
          </a:xfrm>
          <a:prstGeom prst="rect">
            <a:avLst/>
          </a:prstGeom>
          <a:gradFill>
            <a:gsLst>
              <a:gs pos="50000">
                <a:schemeClr val="accent2"/>
              </a:gs>
              <a:gs pos="0">
                <a:schemeClr val="accent1"/>
              </a:gs>
              <a:gs pos="100000">
                <a:schemeClr val="accent3"/>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216000" rIns="216000" bIns="216000" rtlCol="0" anchor="t"/>
          <a:lstStyle/>
          <a:p>
            <a:pPr>
              <a:spcAft>
                <a:spcPts val="600"/>
              </a:spcAft>
            </a:pPr>
            <a:r>
              <a:rPr lang="en-US" sz="1300" b="1">
                <a:solidFill>
                  <a:schemeClr val="bg1"/>
                </a:solidFill>
                <a:latin typeface="+mj-lt"/>
              </a:rPr>
              <a:t>TOPIC 1</a:t>
            </a:r>
          </a:p>
          <a:p>
            <a:pPr>
              <a:spcAft>
                <a:spcPts val="600"/>
              </a:spcAft>
            </a:pPr>
            <a:r>
              <a:rPr lang="en-US" sz="2200" b="1">
                <a:ea typeface="Malgun Gothic"/>
              </a:rPr>
              <a:t>Emotion Beliefs: </a:t>
            </a:r>
            <a:r>
              <a:rPr lang="en-US" sz="2200">
                <a:ea typeface="Malgun Gothic"/>
              </a:rPr>
              <a:t>What do leaders think about the role of negative emotions at work?</a:t>
            </a:r>
          </a:p>
        </p:txBody>
      </p:sp>
      <p:sp>
        <p:nvSpPr>
          <p:cNvPr id="37" name="Inhaltsplatzhalter 36">
            <a:extLst>
              <a:ext uri="{FF2B5EF4-FFF2-40B4-BE49-F238E27FC236}">
                <a16:creationId xmlns:a16="http://schemas.microsoft.com/office/drawing/2014/main" id="{59F69BB1-34ED-8D07-C7AD-BF3C2A42E74C}"/>
              </a:ext>
            </a:extLst>
          </p:cNvPr>
          <p:cNvSpPr>
            <a:spLocks noGrp="1"/>
          </p:cNvSpPr>
          <p:nvPr>
            <p:ph idx="1"/>
          </p:nvPr>
        </p:nvSpPr>
        <p:spPr>
          <a:xfrm>
            <a:off x="405409" y="5807345"/>
            <a:ext cx="3456000" cy="246221"/>
          </a:xfrm>
        </p:spPr>
        <p:txBody>
          <a:bodyPr>
            <a:spAutoFit/>
          </a:bodyPr>
          <a:lstStyle/>
          <a:p>
            <a:r>
              <a:rPr lang="en-US" sz="1600"/>
              <a:t>References: </a:t>
            </a:r>
            <a:r>
              <a:rPr lang="en-US" sz="1600" i="1"/>
              <a:t>Ford &amp; Gross (2019)</a:t>
            </a:r>
          </a:p>
        </p:txBody>
      </p:sp>
      <p:sp>
        <p:nvSpPr>
          <p:cNvPr id="4" name="Datumsplatzhalter 3">
            <a:extLst>
              <a:ext uri="{FF2B5EF4-FFF2-40B4-BE49-F238E27FC236}">
                <a16:creationId xmlns:a16="http://schemas.microsoft.com/office/drawing/2014/main" id="{3B5CE136-F719-B44A-BC8A-AC25FFC8B0DD}"/>
              </a:ext>
            </a:extLst>
          </p:cNvPr>
          <p:cNvSpPr>
            <a:spLocks noGrp="1"/>
          </p:cNvSpPr>
          <p:nvPr>
            <p:ph type="dt" sz="half" idx="10"/>
          </p:nvPr>
        </p:nvSpPr>
        <p:spPr/>
        <p:txBody>
          <a:bodyPr/>
          <a:lstStyle/>
          <a:p>
            <a:fld id="{244C0302-1C42-4DAC-BF3B-D62448528BA9}" type="datetime1">
              <a:rPr lang="en-US" smtClean="0"/>
              <a:t>10/1/2025</a:t>
            </a:fld>
            <a:endParaRPr lang="en-US"/>
          </a:p>
        </p:txBody>
      </p:sp>
      <p:sp>
        <p:nvSpPr>
          <p:cNvPr id="5" name="Fußzeilenplatzhalter 4">
            <a:extLst>
              <a:ext uri="{FF2B5EF4-FFF2-40B4-BE49-F238E27FC236}">
                <a16:creationId xmlns:a16="http://schemas.microsoft.com/office/drawing/2014/main" id="{18548DE8-7F86-8F4B-B411-28C0B0044DAF}"/>
              </a:ext>
            </a:extLst>
          </p:cNvPr>
          <p:cNvSpPr>
            <a:spLocks noGrp="1"/>
          </p:cNvSpPr>
          <p:nvPr>
            <p:ph type="ftr" sz="quarter" idx="11"/>
          </p:nvPr>
        </p:nvSpPr>
        <p:spPr/>
        <p:txBody>
          <a:bodyPr/>
          <a:lstStyle/>
          <a:p>
            <a:r>
              <a:rPr lang="de-CH"/>
              <a:t>Thesis Info Session Chair </a:t>
            </a:r>
            <a:r>
              <a:rPr lang="de-CH" err="1"/>
              <a:t>of</a:t>
            </a:r>
            <a:r>
              <a:rPr lang="de-CH"/>
              <a:t> HRM and Leadership</a:t>
            </a:r>
          </a:p>
        </p:txBody>
      </p:sp>
      <p:sp>
        <p:nvSpPr>
          <p:cNvPr id="6" name="Foliennummernplatzhalter 5">
            <a:extLst>
              <a:ext uri="{FF2B5EF4-FFF2-40B4-BE49-F238E27FC236}">
                <a16:creationId xmlns:a16="http://schemas.microsoft.com/office/drawing/2014/main" id="{FB3FE4AA-B642-D64E-876F-9F96711DE14E}"/>
              </a:ext>
            </a:extLst>
          </p:cNvPr>
          <p:cNvSpPr>
            <a:spLocks noGrp="1"/>
          </p:cNvSpPr>
          <p:nvPr>
            <p:ph type="sldNum" sz="quarter" idx="12"/>
          </p:nvPr>
        </p:nvSpPr>
        <p:spPr/>
        <p:txBody>
          <a:bodyPr/>
          <a:lstStyle/>
          <a:p>
            <a:fld id="{DE15152C-7E44-A94B-BCD8-272D3D1F368E}" type="slidenum">
              <a:rPr lang="en-US" altLang="de-DE" smtClean="0"/>
              <a:pPr/>
              <a:t>27</a:t>
            </a:fld>
            <a:endParaRPr lang="en-US" altLang="de-DE"/>
          </a:p>
        </p:txBody>
      </p:sp>
      <p:sp>
        <p:nvSpPr>
          <p:cNvPr id="7" name="Titel 6">
            <a:extLst>
              <a:ext uri="{FF2B5EF4-FFF2-40B4-BE49-F238E27FC236}">
                <a16:creationId xmlns:a16="http://schemas.microsoft.com/office/drawing/2014/main" id="{0656B4F6-5B44-2847-8554-3708F0E11816}"/>
              </a:ext>
            </a:extLst>
          </p:cNvPr>
          <p:cNvSpPr>
            <a:spLocks noGrp="1"/>
          </p:cNvSpPr>
          <p:nvPr>
            <p:ph type="title"/>
          </p:nvPr>
        </p:nvSpPr>
        <p:spPr/>
        <p:txBody>
          <a:bodyPr/>
          <a:lstStyle/>
          <a:p>
            <a:r>
              <a:rPr lang="en-US"/>
              <a:t>Leon Bach</a:t>
            </a:r>
          </a:p>
        </p:txBody>
      </p:sp>
      <p:sp>
        <p:nvSpPr>
          <p:cNvPr id="24" name="Rechteck 23">
            <a:extLst>
              <a:ext uri="{FF2B5EF4-FFF2-40B4-BE49-F238E27FC236}">
                <a16:creationId xmlns:a16="http://schemas.microsoft.com/office/drawing/2014/main" id="{77063CAD-D6D5-C3CA-C61F-679F16C8BBE1}"/>
              </a:ext>
            </a:extLst>
          </p:cNvPr>
          <p:cNvSpPr/>
          <p:nvPr/>
        </p:nvSpPr>
        <p:spPr>
          <a:xfrm>
            <a:off x="4368192" y="1484781"/>
            <a:ext cx="3456000" cy="2280975"/>
          </a:xfrm>
          <a:prstGeom prst="rect">
            <a:avLst/>
          </a:prstGeom>
          <a:gradFill>
            <a:gsLst>
              <a:gs pos="50000">
                <a:schemeClr val="accent2"/>
              </a:gs>
              <a:gs pos="0">
                <a:schemeClr val="accent1"/>
              </a:gs>
              <a:gs pos="100000">
                <a:schemeClr val="accent3"/>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216000" rIns="216000" bIns="216000" rtlCol="0" anchor="t"/>
          <a:lstStyle/>
          <a:p>
            <a:pPr>
              <a:spcAft>
                <a:spcPts val="600"/>
              </a:spcAft>
            </a:pPr>
            <a:r>
              <a:rPr lang="en-US" sz="1300" b="1">
                <a:solidFill>
                  <a:schemeClr val="bg1"/>
                </a:solidFill>
                <a:latin typeface="+mj-lt"/>
              </a:rPr>
              <a:t>TOPIC 2</a:t>
            </a:r>
          </a:p>
          <a:p>
            <a:pPr>
              <a:spcAft>
                <a:spcPts val="600"/>
              </a:spcAft>
            </a:pPr>
            <a:r>
              <a:rPr lang="en-US" sz="2200" b="1"/>
              <a:t>Happiness and Performance Booster: </a:t>
            </a:r>
            <a:r>
              <a:rPr lang="en-US" sz="2200"/>
              <a:t>Can Employees learn emotional </a:t>
            </a:r>
            <a:r>
              <a:rPr lang="en-US" sz="2200" err="1"/>
              <a:t>microskills</a:t>
            </a:r>
            <a:r>
              <a:rPr lang="en-US" sz="2200"/>
              <a:t> to feel and do better?</a:t>
            </a:r>
            <a:endParaRPr lang="en-US" sz="2200">
              <a:ea typeface="Malgun Gothic"/>
            </a:endParaRPr>
          </a:p>
          <a:p>
            <a:pPr marL="1270" lvl="1" indent="0">
              <a:buNone/>
            </a:pPr>
            <a:endParaRPr lang="en-US" sz="2400">
              <a:ea typeface="+mn-lt"/>
              <a:cs typeface="+mn-lt"/>
            </a:endParaRPr>
          </a:p>
        </p:txBody>
      </p:sp>
      <p:sp>
        <p:nvSpPr>
          <p:cNvPr id="27" name="Rechteck 26">
            <a:extLst>
              <a:ext uri="{FF2B5EF4-FFF2-40B4-BE49-F238E27FC236}">
                <a16:creationId xmlns:a16="http://schemas.microsoft.com/office/drawing/2014/main" id="{1334B218-544C-F78F-7E80-8C5A35B3105C}"/>
              </a:ext>
            </a:extLst>
          </p:cNvPr>
          <p:cNvSpPr/>
          <p:nvPr/>
        </p:nvSpPr>
        <p:spPr>
          <a:xfrm>
            <a:off x="8328632" y="1484783"/>
            <a:ext cx="3456000" cy="2280974"/>
          </a:xfrm>
          <a:prstGeom prst="rect">
            <a:avLst/>
          </a:prstGeom>
          <a:gradFill>
            <a:gsLst>
              <a:gs pos="50000">
                <a:schemeClr val="accent2"/>
              </a:gs>
              <a:gs pos="0">
                <a:schemeClr val="accent1"/>
              </a:gs>
              <a:gs pos="100000">
                <a:schemeClr val="accent3"/>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216000" rIns="216000" bIns="216000" rtlCol="0" anchor="t"/>
          <a:lstStyle/>
          <a:p>
            <a:pPr>
              <a:spcAft>
                <a:spcPts val="600"/>
              </a:spcAft>
            </a:pPr>
            <a:r>
              <a:rPr lang="en-US" sz="1300" b="1">
                <a:solidFill>
                  <a:schemeClr val="bg1"/>
                </a:solidFill>
                <a:latin typeface="+mj-lt"/>
              </a:rPr>
              <a:t>TOPIC 3</a:t>
            </a:r>
          </a:p>
          <a:p>
            <a:pPr>
              <a:spcAft>
                <a:spcPts val="600"/>
              </a:spcAft>
            </a:pPr>
            <a:r>
              <a:rPr lang="en-US" sz="2200" b="1">
                <a:cs typeface="Arial"/>
              </a:rPr>
              <a:t>A hero journey at work: </a:t>
            </a:r>
            <a:r>
              <a:rPr lang="en-US" sz="2200">
                <a:cs typeface="Arial"/>
              </a:rPr>
              <a:t>Can a hero journey narrative improve work meaningfulness?</a:t>
            </a:r>
            <a:endParaRPr lang="en-US" sz="2200">
              <a:ea typeface="Malgun Gothic"/>
              <a:cs typeface="Arial"/>
            </a:endParaRPr>
          </a:p>
          <a:p>
            <a:pPr marL="1270" lvl="1" indent="0">
              <a:buNone/>
            </a:pPr>
            <a:endParaRPr lang="en-US" sz="2200">
              <a:cs typeface="Arial"/>
            </a:endParaRPr>
          </a:p>
        </p:txBody>
      </p:sp>
      <p:cxnSp>
        <p:nvCxnSpPr>
          <p:cNvPr id="40" name="Gerade Verbindung 39">
            <a:extLst>
              <a:ext uri="{FF2B5EF4-FFF2-40B4-BE49-F238E27FC236}">
                <a16:creationId xmlns:a16="http://schemas.microsoft.com/office/drawing/2014/main" id="{860E4319-388D-27AD-3258-592F9419B367}"/>
              </a:ext>
            </a:extLst>
          </p:cNvPr>
          <p:cNvCxnSpPr/>
          <p:nvPr/>
        </p:nvCxnSpPr>
        <p:spPr>
          <a:xfrm>
            <a:off x="8077200" y="1485264"/>
            <a:ext cx="0" cy="4320000"/>
          </a:xfrm>
          <a:prstGeom prst="line">
            <a:avLst/>
          </a:prstGeom>
          <a:ln w="63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41" name="Gerade Verbindung 40">
            <a:extLst>
              <a:ext uri="{FF2B5EF4-FFF2-40B4-BE49-F238E27FC236}">
                <a16:creationId xmlns:a16="http://schemas.microsoft.com/office/drawing/2014/main" id="{193BCAD7-99BE-B8DD-F4B0-D1BD1FE279EB}"/>
              </a:ext>
            </a:extLst>
          </p:cNvPr>
          <p:cNvCxnSpPr/>
          <p:nvPr/>
        </p:nvCxnSpPr>
        <p:spPr>
          <a:xfrm>
            <a:off x="4114800" y="1485264"/>
            <a:ext cx="0" cy="4320000"/>
          </a:xfrm>
          <a:prstGeom prst="line">
            <a:avLst/>
          </a:prstGeom>
          <a:ln w="63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DAEE8DA0-86A8-E1C9-0A97-A3BB248A4CE7}"/>
              </a:ext>
            </a:extLst>
          </p:cNvPr>
          <p:cNvSpPr txBox="1"/>
          <p:nvPr/>
        </p:nvSpPr>
        <p:spPr>
          <a:xfrm>
            <a:off x="364806" y="3927609"/>
            <a:ext cx="3759473" cy="1200329"/>
          </a:xfrm>
          <a:prstGeom prst="rect">
            <a:avLst/>
          </a:prstGeom>
          <a:noFill/>
        </p:spPr>
        <p:txBody>
          <a:bodyPr wrap="square" lIns="91440" tIns="45720" rIns="91440" bIns="45720" anchor="t">
            <a:spAutoFit/>
          </a:bodyPr>
          <a:lstStyle/>
          <a:p>
            <a:r>
              <a:rPr lang="en-GB" b="1"/>
              <a:t>Project Start: </a:t>
            </a:r>
            <a:r>
              <a:rPr lang="en-GB"/>
              <a:t>Dec 2025/Feb 2026</a:t>
            </a:r>
          </a:p>
          <a:p>
            <a:r>
              <a:rPr lang="en-GB" b="1"/>
              <a:t>Profile: </a:t>
            </a:r>
            <a:r>
              <a:rPr lang="en-GB"/>
              <a:t>Bachelor/Master</a:t>
            </a:r>
            <a:endParaRPr lang="en-GB">
              <a:ea typeface="Malgun Gothic"/>
            </a:endParaRPr>
          </a:p>
          <a:p>
            <a:r>
              <a:rPr lang="en-GB" b="1"/>
              <a:t>Method</a:t>
            </a:r>
            <a:r>
              <a:rPr lang="en-GB"/>
              <a:t>: Interviews</a:t>
            </a:r>
            <a:endParaRPr lang="en-GB">
              <a:ea typeface="Malgun Gothic"/>
            </a:endParaRPr>
          </a:p>
          <a:p>
            <a:r>
              <a:rPr lang="en-GB" b="1"/>
              <a:t>Availability: </a:t>
            </a:r>
            <a:r>
              <a:rPr lang="en-GB"/>
              <a:t>Alone or max. 2</a:t>
            </a:r>
            <a:endParaRPr lang="en-GB" b="1"/>
          </a:p>
        </p:txBody>
      </p:sp>
      <p:sp>
        <p:nvSpPr>
          <p:cNvPr id="11" name="TextBox 10">
            <a:extLst>
              <a:ext uri="{FF2B5EF4-FFF2-40B4-BE49-F238E27FC236}">
                <a16:creationId xmlns:a16="http://schemas.microsoft.com/office/drawing/2014/main" id="{90606304-4DEE-5971-69E0-990407212C70}"/>
              </a:ext>
            </a:extLst>
          </p:cNvPr>
          <p:cNvSpPr txBox="1"/>
          <p:nvPr/>
        </p:nvSpPr>
        <p:spPr>
          <a:xfrm>
            <a:off x="4375718" y="3927609"/>
            <a:ext cx="3759470" cy="1200329"/>
          </a:xfrm>
          <a:prstGeom prst="rect">
            <a:avLst/>
          </a:prstGeom>
          <a:noFill/>
        </p:spPr>
        <p:txBody>
          <a:bodyPr wrap="square" lIns="91440" tIns="45720" rIns="91440" bIns="45720" anchor="t">
            <a:spAutoFit/>
          </a:bodyPr>
          <a:lstStyle/>
          <a:p>
            <a:r>
              <a:rPr lang="en-GB" b="1"/>
              <a:t>Project Start: </a:t>
            </a:r>
            <a:r>
              <a:rPr lang="en-GB"/>
              <a:t>Dec 2025/Feb 2026</a:t>
            </a:r>
          </a:p>
          <a:p>
            <a:r>
              <a:rPr lang="en-GB" b="1"/>
              <a:t>Profile: </a:t>
            </a:r>
            <a:r>
              <a:rPr lang="en-GB"/>
              <a:t>Bachelor/Master</a:t>
            </a:r>
            <a:endParaRPr lang="en-GB">
              <a:ea typeface="Malgun Gothic"/>
            </a:endParaRPr>
          </a:p>
          <a:p>
            <a:r>
              <a:rPr lang="en-GB" b="1"/>
              <a:t>Method</a:t>
            </a:r>
            <a:r>
              <a:rPr lang="en-GB"/>
              <a:t>: Field Experiment</a:t>
            </a:r>
            <a:endParaRPr lang="en-GB">
              <a:ea typeface="Malgun Gothic"/>
            </a:endParaRPr>
          </a:p>
          <a:p>
            <a:r>
              <a:rPr lang="en-GB" b="1"/>
              <a:t>Availability: </a:t>
            </a:r>
            <a:r>
              <a:rPr lang="en-GB"/>
              <a:t>3 students</a:t>
            </a:r>
          </a:p>
        </p:txBody>
      </p:sp>
      <p:sp>
        <p:nvSpPr>
          <p:cNvPr id="13" name="Inhaltsplatzhalter 36">
            <a:extLst>
              <a:ext uri="{FF2B5EF4-FFF2-40B4-BE49-F238E27FC236}">
                <a16:creationId xmlns:a16="http://schemas.microsoft.com/office/drawing/2014/main" id="{058AB011-6637-250D-ACBA-1EB0EC2F1E1D}"/>
              </a:ext>
            </a:extLst>
          </p:cNvPr>
          <p:cNvSpPr txBox="1">
            <a:spLocks/>
          </p:cNvSpPr>
          <p:nvPr/>
        </p:nvSpPr>
        <p:spPr>
          <a:xfrm>
            <a:off x="4381255" y="5776010"/>
            <a:ext cx="3456000" cy="246221"/>
          </a:xfrm>
          <a:prstGeom prst="rect">
            <a:avLst/>
          </a:prstGeom>
        </p:spPr>
        <p:txBody>
          <a:bodyPr vert="horz" lIns="0" tIns="0" rIns="0" bIns="0" rtlCol="0" anchor="t">
            <a:spAutoFit/>
          </a:bodyPr>
          <a:lstStyle>
            <a:lvl1pPr marL="0" indent="0" algn="l" defTabSz="914400" rtl="0" eaLnBrk="1" latinLnBrk="0" hangingPunct="1">
              <a:lnSpc>
                <a:spcPct val="100000"/>
              </a:lnSpc>
              <a:spcBef>
                <a:spcPts val="0"/>
              </a:spcBef>
              <a:spcAft>
                <a:spcPts val="800"/>
              </a:spcAft>
              <a:buFont typeface="+mj-lt"/>
              <a:buNone/>
              <a:defRPr sz="1800" b="0" kern="1200" spc="-20" baseline="0">
                <a:solidFill>
                  <a:schemeClr val="tx1"/>
                </a:solidFill>
                <a:latin typeface="+mn-lt"/>
                <a:ea typeface="+mn-ea"/>
                <a:cs typeface="+mn-cs"/>
              </a:defRPr>
            </a:lvl1pPr>
            <a:lvl2pPr marL="216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2pPr>
            <a:lvl3pPr marL="432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3pPr>
            <a:lvl4pPr marL="648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4pPr>
            <a:lvl5pPr marL="864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a:t>References: Locklear et al. </a:t>
            </a:r>
            <a:r>
              <a:rPr lang="en-US" sz="1600" i="1"/>
              <a:t>(2021)</a:t>
            </a:r>
            <a:endParaRPr lang="en-US" sz="1600" i="1">
              <a:ea typeface="Malgun Gothic"/>
            </a:endParaRPr>
          </a:p>
        </p:txBody>
      </p:sp>
      <p:sp>
        <p:nvSpPr>
          <p:cNvPr id="14" name="TextBox 13">
            <a:extLst>
              <a:ext uri="{FF2B5EF4-FFF2-40B4-BE49-F238E27FC236}">
                <a16:creationId xmlns:a16="http://schemas.microsoft.com/office/drawing/2014/main" id="{8995AECC-4B77-AE14-4B38-8AAD03726C3E}"/>
              </a:ext>
            </a:extLst>
          </p:cNvPr>
          <p:cNvSpPr txBox="1"/>
          <p:nvPr/>
        </p:nvSpPr>
        <p:spPr>
          <a:xfrm>
            <a:off x="8328631" y="3927609"/>
            <a:ext cx="3759469" cy="1200329"/>
          </a:xfrm>
          <a:prstGeom prst="rect">
            <a:avLst/>
          </a:prstGeom>
          <a:noFill/>
        </p:spPr>
        <p:txBody>
          <a:bodyPr wrap="square" lIns="91440" tIns="45720" rIns="91440" bIns="45720" anchor="t">
            <a:spAutoFit/>
          </a:bodyPr>
          <a:lstStyle/>
          <a:p>
            <a:r>
              <a:rPr lang="en-GB" b="1"/>
              <a:t>Project Start: </a:t>
            </a:r>
            <a:r>
              <a:rPr lang="en-GB"/>
              <a:t>Dec 2025/Feb 2026</a:t>
            </a:r>
          </a:p>
          <a:p>
            <a:r>
              <a:rPr lang="en-GB" b="1"/>
              <a:t>Profile: </a:t>
            </a:r>
            <a:r>
              <a:rPr lang="en-GB"/>
              <a:t>Bachelor/Master</a:t>
            </a:r>
            <a:endParaRPr lang="en-GB">
              <a:ea typeface="Malgun Gothic"/>
            </a:endParaRPr>
          </a:p>
          <a:p>
            <a:r>
              <a:rPr lang="en-GB" b="1"/>
              <a:t>Method</a:t>
            </a:r>
            <a:r>
              <a:rPr lang="en-GB"/>
              <a:t>: Field Experiment</a:t>
            </a:r>
            <a:endParaRPr lang="en-GB">
              <a:ea typeface="Malgun Gothic"/>
            </a:endParaRPr>
          </a:p>
          <a:p>
            <a:r>
              <a:rPr lang="en-GB" b="1"/>
              <a:t>Availability: </a:t>
            </a:r>
            <a:r>
              <a:rPr lang="en-GB"/>
              <a:t>3 students</a:t>
            </a:r>
            <a:endParaRPr lang="en-GB" b="1"/>
          </a:p>
        </p:txBody>
      </p:sp>
      <p:sp>
        <p:nvSpPr>
          <p:cNvPr id="18" name="Inhaltsplatzhalter 36">
            <a:extLst>
              <a:ext uri="{FF2B5EF4-FFF2-40B4-BE49-F238E27FC236}">
                <a16:creationId xmlns:a16="http://schemas.microsoft.com/office/drawing/2014/main" id="{71BB6C58-FB79-89E8-1738-D258E234A958}"/>
              </a:ext>
            </a:extLst>
          </p:cNvPr>
          <p:cNvSpPr txBox="1">
            <a:spLocks/>
          </p:cNvSpPr>
          <p:nvPr/>
        </p:nvSpPr>
        <p:spPr>
          <a:xfrm>
            <a:off x="8324317" y="5776010"/>
            <a:ext cx="3456000" cy="246221"/>
          </a:xfrm>
          <a:prstGeom prst="rect">
            <a:avLst/>
          </a:prstGeom>
        </p:spPr>
        <p:txBody>
          <a:bodyPr vert="horz" lIns="0" tIns="0" rIns="0" bIns="0" rtlCol="0">
            <a:spAutoFit/>
          </a:bodyPr>
          <a:lstStyle>
            <a:lvl1pPr marL="0" indent="0" algn="l" defTabSz="914400" rtl="0" eaLnBrk="1" latinLnBrk="0" hangingPunct="1">
              <a:lnSpc>
                <a:spcPct val="100000"/>
              </a:lnSpc>
              <a:spcBef>
                <a:spcPts val="0"/>
              </a:spcBef>
              <a:spcAft>
                <a:spcPts val="800"/>
              </a:spcAft>
              <a:buFont typeface="+mj-lt"/>
              <a:buNone/>
              <a:defRPr sz="1800" b="0" kern="1200" spc="-20" baseline="0">
                <a:solidFill>
                  <a:schemeClr val="tx1"/>
                </a:solidFill>
                <a:latin typeface="+mn-lt"/>
                <a:ea typeface="+mn-ea"/>
                <a:cs typeface="+mn-cs"/>
              </a:defRPr>
            </a:lvl1pPr>
            <a:lvl2pPr marL="216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2pPr>
            <a:lvl3pPr marL="432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3pPr>
            <a:lvl4pPr marL="648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4pPr>
            <a:lvl5pPr marL="864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a:t>References: </a:t>
            </a:r>
            <a:r>
              <a:rPr lang="en-US" sz="1600" i="1"/>
              <a:t>Rogers et al. (2023)</a:t>
            </a:r>
          </a:p>
        </p:txBody>
      </p:sp>
    </p:spTree>
    <p:extLst>
      <p:ext uri="{BB962C8B-B14F-4D97-AF65-F5344CB8AC3E}">
        <p14:creationId xmlns:p14="http://schemas.microsoft.com/office/powerpoint/2010/main" val="3996977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7134276-993C-F242-A897-CEA68F19D71A}"/>
              </a:ext>
            </a:extLst>
          </p:cNvPr>
          <p:cNvSpPr>
            <a:spLocks noGrp="1"/>
          </p:cNvSpPr>
          <p:nvPr>
            <p:ph idx="1"/>
          </p:nvPr>
        </p:nvSpPr>
        <p:spPr/>
        <p:txBody>
          <a:bodyPr vert="horz" lIns="0" tIns="0" rIns="0" bIns="0" rtlCol="0" anchor="t">
            <a:noAutofit/>
          </a:bodyPr>
          <a:lstStyle/>
          <a:p>
            <a:r>
              <a:rPr lang="en-US"/>
              <a:t>You will find all relevant information on our website:</a:t>
            </a:r>
          </a:p>
          <a:p>
            <a:r>
              <a:rPr lang="en-US">
                <a:hlinkClick r:id="rId2"/>
              </a:rPr>
              <a:t>https://www.business.uzh.ch/en/research/professorships/hrmlead.html</a:t>
            </a:r>
            <a:r>
              <a:rPr lang="en-US"/>
              <a:t> </a:t>
            </a:r>
            <a:endParaRPr lang="en-US">
              <a:ea typeface="Malgun Gothic"/>
            </a:endParaRPr>
          </a:p>
          <a:p>
            <a:endParaRPr lang="en-US"/>
          </a:p>
          <a:p>
            <a:r>
              <a:rPr lang="en-US"/>
              <a:t>You may submit your application via the following Qualtrics survey:</a:t>
            </a:r>
            <a:endParaRPr lang="en-US">
              <a:ea typeface="Malgun Gothic"/>
            </a:endParaRPr>
          </a:p>
          <a:p>
            <a:r>
              <a:rPr lang="en-US"/>
              <a:t>https://uzhwwf.qualtrics.com/jfe/form/SV_cGSG0peIdKYAVLw</a:t>
            </a:r>
          </a:p>
          <a:p>
            <a:endParaRPr lang="en-US"/>
          </a:p>
          <a:p>
            <a:r>
              <a:rPr lang="en-US"/>
              <a:t>For any additional questions, please do not hesitate to contact me: </a:t>
            </a:r>
            <a:endParaRPr lang="en-US">
              <a:ea typeface="Malgun Gothic"/>
            </a:endParaRPr>
          </a:p>
          <a:p>
            <a:r>
              <a:rPr lang="en-US"/>
              <a:t>mary.hausfeld@business.uzh.ch</a:t>
            </a:r>
            <a:endParaRPr lang="en-US">
              <a:ea typeface="Malgun Gothic"/>
            </a:endParaRPr>
          </a:p>
        </p:txBody>
      </p:sp>
      <p:sp>
        <p:nvSpPr>
          <p:cNvPr id="3" name="Datumsplatzhalter 2">
            <a:extLst>
              <a:ext uri="{FF2B5EF4-FFF2-40B4-BE49-F238E27FC236}">
                <a16:creationId xmlns:a16="http://schemas.microsoft.com/office/drawing/2014/main" id="{62F6FAE8-E508-0741-AF5E-B8A3AB7DEAC9}"/>
              </a:ext>
            </a:extLst>
          </p:cNvPr>
          <p:cNvSpPr>
            <a:spLocks noGrp="1"/>
          </p:cNvSpPr>
          <p:nvPr>
            <p:ph type="dt" sz="half" idx="10"/>
          </p:nvPr>
        </p:nvSpPr>
        <p:spPr/>
        <p:txBody>
          <a:bodyPr/>
          <a:lstStyle/>
          <a:p>
            <a:fld id="{80887873-0A23-4B6F-B38B-BCC0810CB054}" type="datetime1">
              <a:rPr lang="en-US" smtClean="0"/>
              <a:t>10/1/2025</a:t>
            </a:fld>
            <a:endParaRPr lang="en-US"/>
          </a:p>
        </p:txBody>
      </p:sp>
      <p:sp>
        <p:nvSpPr>
          <p:cNvPr id="4" name="Fußzeilenplatzhalter 3">
            <a:extLst>
              <a:ext uri="{FF2B5EF4-FFF2-40B4-BE49-F238E27FC236}">
                <a16:creationId xmlns:a16="http://schemas.microsoft.com/office/drawing/2014/main" id="{12327224-B765-2045-88E9-A00FFFE21367}"/>
              </a:ext>
            </a:extLst>
          </p:cNvPr>
          <p:cNvSpPr>
            <a:spLocks noGrp="1"/>
          </p:cNvSpPr>
          <p:nvPr>
            <p:ph type="ftr" sz="quarter" idx="11"/>
          </p:nvPr>
        </p:nvSpPr>
        <p:spPr/>
        <p:txBody>
          <a:bodyPr/>
          <a:lstStyle/>
          <a:p>
            <a:r>
              <a:rPr lang="de-CH"/>
              <a:t>Thesis Info Session Chair </a:t>
            </a:r>
            <a:r>
              <a:rPr lang="de-CH" err="1"/>
              <a:t>of</a:t>
            </a:r>
            <a:r>
              <a:rPr lang="de-CH"/>
              <a:t> HRM and Leadership</a:t>
            </a:r>
          </a:p>
        </p:txBody>
      </p:sp>
      <p:sp>
        <p:nvSpPr>
          <p:cNvPr id="5" name="Foliennummernplatzhalter 4">
            <a:extLst>
              <a:ext uri="{FF2B5EF4-FFF2-40B4-BE49-F238E27FC236}">
                <a16:creationId xmlns:a16="http://schemas.microsoft.com/office/drawing/2014/main" id="{39878F76-DA77-9D42-AB48-80A0691ED68F}"/>
              </a:ext>
            </a:extLst>
          </p:cNvPr>
          <p:cNvSpPr>
            <a:spLocks noGrp="1"/>
          </p:cNvSpPr>
          <p:nvPr>
            <p:ph type="sldNum" sz="quarter" idx="12"/>
          </p:nvPr>
        </p:nvSpPr>
        <p:spPr/>
        <p:txBody>
          <a:bodyPr/>
          <a:lstStyle/>
          <a:p>
            <a:fld id="{DE15152C-7E44-A94B-BCD8-272D3D1F368E}" type="slidenum">
              <a:rPr lang="en-US" altLang="de-DE" smtClean="0"/>
              <a:pPr/>
              <a:t>28</a:t>
            </a:fld>
            <a:endParaRPr lang="en-US" altLang="de-DE"/>
          </a:p>
        </p:txBody>
      </p:sp>
      <p:sp>
        <p:nvSpPr>
          <p:cNvPr id="6" name="Titel 5">
            <a:extLst>
              <a:ext uri="{FF2B5EF4-FFF2-40B4-BE49-F238E27FC236}">
                <a16:creationId xmlns:a16="http://schemas.microsoft.com/office/drawing/2014/main" id="{24158E14-18BD-2141-8480-2B965E2E2F67}"/>
              </a:ext>
            </a:extLst>
          </p:cNvPr>
          <p:cNvSpPr>
            <a:spLocks noGrp="1"/>
          </p:cNvSpPr>
          <p:nvPr>
            <p:ph type="title"/>
          </p:nvPr>
        </p:nvSpPr>
        <p:spPr/>
        <p:txBody>
          <a:bodyPr/>
          <a:lstStyle/>
          <a:p>
            <a:r>
              <a:rPr lang="en-US"/>
              <a:t>Contact</a:t>
            </a:r>
          </a:p>
        </p:txBody>
      </p:sp>
    </p:spTree>
    <p:extLst>
      <p:ext uri="{BB962C8B-B14F-4D97-AF65-F5344CB8AC3E}">
        <p14:creationId xmlns:p14="http://schemas.microsoft.com/office/powerpoint/2010/main" val="39757259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Bildplatzhalter 26">
            <a:extLst>
              <a:ext uri="{FF2B5EF4-FFF2-40B4-BE49-F238E27FC236}">
                <a16:creationId xmlns:a16="http://schemas.microsoft.com/office/drawing/2014/main" id="{3A8488BB-6A69-5674-AAA0-D7AD8B13C1A9}"/>
              </a:ext>
            </a:extLst>
          </p:cNvPr>
          <p:cNvSpPr>
            <a:spLocks noGrp="1"/>
          </p:cNvSpPr>
          <p:nvPr>
            <p:ph type="pic" sz="quarter" idx="21"/>
          </p:nvPr>
        </p:nvSpPr>
        <p:spPr/>
        <p:txBody>
          <a:bodyPr/>
          <a:lstStyle/>
          <a:p>
            <a:endParaRPr lang="en-US"/>
          </a:p>
        </p:txBody>
      </p:sp>
      <p:sp>
        <p:nvSpPr>
          <p:cNvPr id="2" name="Titel 1">
            <a:extLst>
              <a:ext uri="{FF2B5EF4-FFF2-40B4-BE49-F238E27FC236}">
                <a16:creationId xmlns:a16="http://schemas.microsoft.com/office/drawing/2014/main" id="{D844419D-50D2-4224-B669-0D4FCB758F43}"/>
              </a:ext>
            </a:extLst>
          </p:cNvPr>
          <p:cNvSpPr>
            <a:spLocks noGrp="1"/>
          </p:cNvSpPr>
          <p:nvPr>
            <p:ph type="title"/>
          </p:nvPr>
        </p:nvSpPr>
        <p:spPr/>
        <p:txBody>
          <a:bodyPr/>
          <a:lstStyle/>
          <a:p>
            <a:r>
              <a:rPr lang="en-US"/>
              <a:t>Questions</a:t>
            </a:r>
          </a:p>
        </p:txBody>
      </p:sp>
      <p:sp>
        <p:nvSpPr>
          <p:cNvPr id="11" name="Textplatzhalter 10">
            <a:extLst>
              <a:ext uri="{FF2B5EF4-FFF2-40B4-BE49-F238E27FC236}">
                <a16:creationId xmlns:a16="http://schemas.microsoft.com/office/drawing/2014/main" id="{4464C351-36B1-7911-9552-D53A389A9B49}"/>
              </a:ext>
            </a:extLst>
          </p:cNvPr>
          <p:cNvSpPr>
            <a:spLocks noGrp="1"/>
          </p:cNvSpPr>
          <p:nvPr>
            <p:ph type="body" sz="quarter" idx="15"/>
          </p:nvPr>
        </p:nvSpPr>
        <p:spPr/>
        <p:txBody>
          <a:bodyPr/>
          <a:lstStyle/>
          <a:p>
            <a:r>
              <a:rPr lang="en-US"/>
              <a:t> </a:t>
            </a:r>
          </a:p>
        </p:txBody>
      </p:sp>
      <p:sp>
        <p:nvSpPr>
          <p:cNvPr id="8" name="Textplatzhalter 7">
            <a:extLst>
              <a:ext uri="{FF2B5EF4-FFF2-40B4-BE49-F238E27FC236}">
                <a16:creationId xmlns:a16="http://schemas.microsoft.com/office/drawing/2014/main" id="{9FC3253F-DA09-C67D-8799-5F6C43304803}"/>
              </a:ext>
            </a:extLst>
          </p:cNvPr>
          <p:cNvSpPr>
            <a:spLocks noGrp="1"/>
          </p:cNvSpPr>
          <p:nvPr>
            <p:ph type="body" sz="quarter" idx="17"/>
          </p:nvPr>
        </p:nvSpPr>
        <p:spPr/>
        <p:txBody>
          <a:bodyPr/>
          <a:lstStyle/>
          <a:p>
            <a:r>
              <a:rPr lang="en-US" sz="3200"/>
              <a:t>Do you have any remaining questions?</a:t>
            </a:r>
          </a:p>
        </p:txBody>
      </p:sp>
      <p:sp>
        <p:nvSpPr>
          <p:cNvPr id="6" name="Datumsplatzhalter 5">
            <a:extLst>
              <a:ext uri="{FF2B5EF4-FFF2-40B4-BE49-F238E27FC236}">
                <a16:creationId xmlns:a16="http://schemas.microsoft.com/office/drawing/2014/main" id="{63E937AE-047E-ACBB-BBDE-DB4619891CE5}"/>
              </a:ext>
            </a:extLst>
          </p:cNvPr>
          <p:cNvSpPr>
            <a:spLocks noGrp="1"/>
          </p:cNvSpPr>
          <p:nvPr>
            <p:ph type="dt" sz="half" idx="18"/>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37DB7B96-4EC6-4A83-8DC6-F2B625607566}" type="datetime1">
              <a:rPr kumimoji="0" lang="en-US" sz="800" b="0" i="0" u="none" strike="noStrike" kern="1200" cap="none" spc="0" normalizeH="0" baseline="0" noProof="0" smtClean="0">
                <a:ln>
                  <a:noFill/>
                </a:ln>
                <a:solidFill>
                  <a:srgbClr val="626262"/>
                </a:solidFill>
                <a:effectLst/>
                <a:uLnTx/>
                <a:uFillTx/>
                <a:latin typeface="Malgun Gothic"/>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10/1/2025</a:t>
            </a:fld>
            <a:endParaRPr kumimoji="0" lang="en-US" sz="800" b="0" i="0" u="none" strike="noStrike" kern="1200" cap="none" spc="0" normalizeH="0" baseline="0" noProof="0">
              <a:ln>
                <a:noFill/>
              </a:ln>
              <a:solidFill>
                <a:srgbClr val="626262"/>
              </a:solidFill>
              <a:effectLst/>
              <a:uLnTx/>
              <a:uFillTx/>
              <a:latin typeface="Malgun Gothic"/>
              <a:ea typeface="+mn-ea"/>
              <a:cs typeface="+mn-cs"/>
            </a:endParaRPr>
          </a:p>
        </p:txBody>
      </p:sp>
      <p:sp>
        <p:nvSpPr>
          <p:cNvPr id="7" name="Fußzeilenplatzhalter 6">
            <a:extLst>
              <a:ext uri="{FF2B5EF4-FFF2-40B4-BE49-F238E27FC236}">
                <a16:creationId xmlns:a16="http://schemas.microsoft.com/office/drawing/2014/main" id="{B8447152-984F-2771-6ACE-85E677518841}"/>
              </a:ext>
            </a:extLst>
          </p:cNvPr>
          <p:cNvSpPr>
            <a:spLocks noGrp="1"/>
          </p:cNvSpPr>
          <p:nvPr>
            <p:ph type="ftr" sz="quarter" idx="19"/>
          </p:nvPr>
        </p:nvSpPr>
        <p:spPr/>
        <p:txBody>
          <a:bodyPr/>
          <a:lstStyle/>
          <a:p>
            <a:r>
              <a:rPr lang="de-CH"/>
              <a:t>Thesis Info Session Chair </a:t>
            </a:r>
            <a:r>
              <a:rPr lang="de-CH" err="1"/>
              <a:t>of</a:t>
            </a:r>
            <a:r>
              <a:rPr lang="de-CH"/>
              <a:t> HRM and Leadership</a:t>
            </a:r>
          </a:p>
        </p:txBody>
      </p:sp>
      <p:sp>
        <p:nvSpPr>
          <p:cNvPr id="4" name="Foliennummernplatzhalter 3">
            <a:extLst>
              <a:ext uri="{FF2B5EF4-FFF2-40B4-BE49-F238E27FC236}">
                <a16:creationId xmlns:a16="http://schemas.microsoft.com/office/drawing/2014/main" id="{C84F2F24-1E0F-4519-9626-6AE37DDFD776}"/>
              </a:ext>
            </a:extLst>
          </p:cNvPr>
          <p:cNvSpPr>
            <a:spLocks noGrp="1"/>
          </p:cNvSpPr>
          <p:nvPr>
            <p:ph type="sldNum" sz="quarter" idx="2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en-US" sz="800" b="1" i="0" u="none" strike="noStrike" kern="1200" cap="none" spc="0" normalizeH="0" baseline="0" noProof="0" smtClean="0">
                <a:ln>
                  <a:noFill/>
                </a:ln>
                <a:solidFill>
                  <a:srgbClr val="626262"/>
                </a:solidFill>
                <a:effectLst/>
                <a:uLnTx/>
                <a:uFillTx/>
                <a:latin typeface="Malgun Gothic"/>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800" b="1" i="0" u="none" strike="noStrike" kern="1200" cap="none" spc="0" normalizeH="0" baseline="0" noProof="0">
              <a:ln>
                <a:noFill/>
              </a:ln>
              <a:solidFill>
                <a:srgbClr val="626262"/>
              </a:solidFill>
              <a:effectLst/>
              <a:uLnTx/>
              <a:uFillTx/>
              <a:latin typeface="Malgun Gothic"/>
              <a:ea typeface="+mn-ea"/>
              <a:cs typeface="+mn-cs"/>
            </a:endParaRPr>
          </a:p>
        </p:txBody>
      </p:sp>
      <p:sp>
        <p:nvSpPr>
          <p:cNvPr id="26" name="Grafik 16">
            <a:extLst>
              <a:ext uri="{FF2B5EF4-FFF2-40B4-BE49-F238E27FC236}">
                <a16:creationId xmlns:a16="http://schemas.microsoft.com/office/drawing/2014/main" id="{E740760A-2709-799F-684D-85ADF3565C81}"/>
              </a:ext>
            </a:extLst>
          </p:cNvPr>
          <p:cNvSpPr/>
          <p:nvPr/>
        </p:nvSpPr>
        <p:spPr>
          <a:xfrm>
            <a:off x="5951984" y="2611233"/>
            <a:ext cx="1484044" cy="1484044"/>
          </a:xfrm>
          <a:custGeom>
            <a:avLst/>
            <a:gdLst>
              <a:gd name="connsiteX0" fmla="*/ 680135 w 1484044"/>
              <a:gd name="connsiteY0" fmla="*/ 338187 h 1484044"/>
              <a:gd name="connsiteX1" fmla="*/ 527735 w 1484044"/>
              <a:gd name="connsiteY1" fmla="*/ 490587 h 1484044"/>
              <a:gd name="connsiteX2" fmla="*/ 495349 w 1484044"/>
              <a:gd name="connsiteY2" fmla="*/ 458202 h 1484044"/>
              <a:gd name="connsiteX3" fmla="*/ 527735 w 1484044"/>
              <a:gd name="connsiteY3" fmla="*/ 425817 h 1484044"/>
              <a:gd name="connsiteX4" fmla="*/ 615364 w 1484044"/>
              <a:gd name="connsiteY4" fmla="*/ 341045 h 1484044"/>
              <a:gd name="connsiteX5" fmla="*/ 543927 w 1484044"/>
              <a:gd name="connsiteY5" fmla="*/ 271512 h 1484044"/>
              <a:gd name="connsiteX6" fmla="*/ 443915 w 1484044"/>
              <a:gd name="connsiteY6" fmla="*/ 343902 h 1484044"/>
              <a:gd name="connsiteX7" fmla="*/ 406767 w 1484044"/>
              <a:gd name="connsiteY7" fmla="*/ 370572 h 1484044"/>
              <a:gd name="connsiteX8" fmla="*/ 380097 w 1484044"/>
              <a:gd name="connsiteY8" fmla="*/ 333424 h 1484044"/>
              <a:gd name="connsiteX9" fmla="*/ 555357 w 1484044"/>
              <a:gd name="connsiteY9" fmla="*/ 207694 h 1484044"/>
              <a:gd name="connsiteX10" fmla="*/ 681087 w 1484044"/>
              <a:gd name="connsiteY10" fmla="*/ 333424 h 1484044"/>
              <a:gd name="connsiteX11" fmla="*/ 680135 w 1484044"/>
              <a:gd name="connsiteY11" fmla="*/ 338187 h 1484044"/>
              <a:gd name="connsiteX12" fmla="*/ 584885 w 1484044"/>
              <a:gd name="connsiteY12" fmla="*/ 620127 h 1484044"/>
              <a:gd name="connsiteX13" fmla="*/ 584885 w 1484044"/>
              <a:gd name="connsiteY13" fmla="*/ 634414 h 1484044"/>
              <a:gd name="connsiteX14" fmla="*/ 562977 w 1484044"/>
              <a:gd name="connsiteY14" fmla="*/ 669657 h 1484044"/>
              <a:gd name="connsiteX15" fmla="*/ 530592 w 1484044"/>
              <a:gd name="connsiteY15" fmla="*/ 680135 h 1484044"/>
              <a:gd name="connsiteX16" fmla="*/ 524877 w 1484044"/>
              <a:gd name="connsiteY16" fmla="*/ 680135 h 1484044"/>
              <a:gd name="connsiteX17" fmla="*/ 519162 w 1484044"/>
              <a:gd name="connsiteY17" fmla="*/ 679182 h 1484044"/>
              <a:gd name="connsiteX18" fmla="*/ 482967 w 1484044"/>
              <a:gd name="connsiteY18" fmla="*/ 658227 h 1484044"/>
              <a:gd name="connsiteX19" fmla="*/ 472490 w 1484044"/>
              <a:gd name="connsiteY19" fmla="*/ 620127 h 1484044"/>
              <a:gd name="connsiteX20" fmla="*/ 524877 w 1484044"/>
              <a:gd name="connsiteY20" fmla="*/ 567740 h 1484044"/>
              <a:gd name="connsiteX21" fmla="*/ 530592 w 1484044"/>
              <a:gd name="connsiteY21" fmla="*/ 567740 h 1484044"/>
              <a:gd name="connsiteX22" fmla="*/ 584885 w 1484044"/>
              <a:gd name="connsiteY22" fmla="*/ 620127 h 1484044"/>
              <a:gd name="connsiteX23" fmla="*/ 537260 w 1484044"/>
              <a:gd name="connsiteY23" fmla="*/ 624889 h 1484044"/>
              <a:gd name="connsiteX24" fmla="*/ 535355 w 1484044"/>
              <a:gd name="connsiteY24" fmla="*/ 619174 h 1484044"/>
              <a:gd name="connsiteX25" fmla="*/ 529640 w 1484044"/>
              <a:gd name="connsiteY25" fmla="*/ 615364 h 1484044"/>
              <a:gd name="connsiteX26" fmla="*/ 524877 w 1484044"/>
              <a:gd name="connsiteY26" fmla="*/ 617270 h 1484044"/>
              <a:gd name="connsiteX27" fmla="*/ 521067 w 1484044"/>
              <a:gd name="connsiteY27" fmla="*/ 623937 h 1484044"/>
              <a:gd name="connsiteX28" fmla="*/ 521067 w 1484044"/>
              <a:gd name="connsiteY28" fmla="*/ 624889 h 1484044"/>
              <a:gd name="connsiteX29" fmla="*/ 530592 w 1484044"/>
              <a:gd name="connsiteY29" fmla="*/ 632510 h 1484044"/>
              <a:gd name="connsiteX30" fmla="*/ 537260 w 1484044"/>
              <a:gd name="connsiteY30" fmla="*/ 624889 h 1484044"/>
              <a:gd name="connsiteX31" fmla="*/ 485824 w 1484044"/>
              <a:gd name="connsiteY31" fmla="*/ 1000174 h 1484044"/>
              <a:gd name="connsiteX32" fmla="*/ 348665 w 1484044"/>
              <a:gd name="connsiteY32" fmla="*/ 1103045 h 1484044"/>
              <a:gd name="connsiteX33" fmla="*/ 348665 w 1484044"/>
              <a:gd name="connsiteY33" fmla="*/ 883970 h 1484044"/>
              <a:gd name="connsiteX34" fmla="*/ 316279 w 1484044"/>
              <a:gd name="connsiteY34" fmla="*/ 851585 h 1484044"/>
              <a:gd name="connsiteX35" fmla="*/ 126732 w 1484044"/>
              <a:gd name="connsiteY35" fmla="*/ 851585 h 1484044"/>
              <a:gd name="connsiteX36" fmla="*/ 125779 w 1484044"/>
              <a:gd name="connsiteY36" fmla="*/ 851585 h 1484044"/>
              <a:gd name="connsiteX37" fmla="*/ 124827 w 1484044"/>
              <a:gd name="connsiteY37" fmla="*/ 851585 h 1484044"/>
              <a:gd name="connsiteX38" fmla="*/ 63867 w 1484044"/>
              <a:gd name="connsiteY38" fmla="*/ 794435 h 1484044"/>
              <a:gd name="connsiteX39" fmla="*/ 63867 w 1484044"/>
              <a:gd name="connsiteY39" fmla="*/ 790624 h 1484044"/>
              <a:gd name="connsiteX40" fmla="*/ 63867 w 1484044"/>
              <a:gd name="connsiteY40" fmla="*/ 789672 h 1484044"/>
              <a:gd name="connsiteX41" fmla="*/ 63867 w 1484044"/>
              <a:gd name="connsiteY41" fmla="*/ 788720 h 1484044"/>
              <a:gd name="connsiteX42" fmla="*/ 63867 w 1484044"/>
              <a:gd name="connsiteY42" fmla="*/ 126732 h 1484044"/>
              <a:gd name="connsiteX43" fmla="*/ 63867 w 1484044"/>
              <a:gd name="connsiteY43" fmla="*/ 125779 h 1484044"/>
              <a:gd name="connsiteX44" fmla="*/ 63867 w 1484044"/>
              <a:gd name="connsiteY44" fmla="*/ 124827 h 1484044"/>
              <a:gd name="connsiteX45" fmla="*/ 121017 w 1484044"/>
              <a:gd name="connsiteY45" fmla="*/ 63867 h 1484044"/>
              <a:gd name="connsiteX46" fmla="*/ 124827 w 1484044"/>
              <a:gd name="connsiteY46" fmla="*/ 63867 h 1484044"/>
              <a:gd name="connsiteX47" fmla="*/ 125779 w 1484044"/>
              <a:gd name="connsiteY47" fmla="*/ 63867 h 1484044"/>
              <a:gd name="connsiteX48" fmla="*/ 126732 w 1484044"/>
              <a:gd name="connsiteY48" fmla="*/ 63867 h 1484044"/>
              <a:gd name="connsiteX49" fmla="*/ 978267 w 1484044"/>
              <a:gd name="connsiteY49" fmla="*/ 63867 h 1484044"/>
              <a:gd name="connsiteX50" fmla="*/ 979220 w 1484044"/>
              <a:gd name="connsiteY50" fmla="*/ 63867 h 1484044"/>
              <a:gd name="connsiteX51" fmla="*/ 980172 w 1484044"/>
              <a:gd name="connsiteY51" fmla="*/ 63867 h 1484044"/>
              <a:gd name="connsiteX52" fmla="*/ 1041132 w 1484044"/>
              <a:gd name="connsiteY52" fmla="*/ 121017 h 1484044"/>
              <a:gd name="connsiteX53" fmla="*/ 1041132 w 1484044"/>
              <a:gd name="connsiteY53" fmla="*/ 124827 h 1484044"/>
              <a:gd name="connsiteX54" fmla="*/ 1041132 w 1484044"/>
              <a:gd name="connsiteY54" fmla="*/ 125779 h 1484044"/>
              <a:gd name="connsiteX55" fmla="*/ 1041132 w 1484044"/>
              <a:gd name="connsiteY55" fmla="*/ 126732 h 1484044"/>
              <a:gd name="connsiteX56" fmla="*/ 1041132 w 1484044"/>
              <a:gd name="connsiteY56" fmla="*/ 410577 h 1484044"/>
              <a:gd name="connsiteX57" fmla="*/ 1073517 w 1484044"/>
              <a:gd name="connsiteY57" fmla="*/ 442962 h 1484044"/>
              <a:gd name="connsiteX58" fmla="*/ 1105902 w 1484044"/>
              <a:gd name="connsiteY58" fmla="*/ 410577 h 1484044"/>
              <a:gd name="connsiteX59" fmla="*/ 1105902 w 1484044"/>
              <a:gd name="connsiteY59" fmla="*/ 126732 h 1484044"/>
              <a:gd name="connsiteX60" fmla="*/ 1105902 w 1484044"/>
              <a:gd name="connsiteY60" fmla="*/ 126732 h 1484044"/>
              <a:gd name="connsiteX61" fmla="*/ 1105902 w 1484044"/>
              <a:gd name="connsiteY61" fmla="*/ 119112 h 1484044"/>
              <a:gd name="connsiteX62" fmla="*/ 979220 w 1484044"/>
              <a:gd name="connsiteY62" fmla="*/ 49 h 1484044"/>
              <a:gd name="connsiteX63" fmla="*/ 978267 w 1484044"/>
              <a:gd name="connsiteY63" fmla="*/ 49 h 1484044"/>
              <a:gd name="connsiteX64" fmla="*/ 126732 w 1484044"/>
              <a:gd name="connsiteY64" fmla="*/ 49 h 1484044"/>
              <a:gd name="connsiteX65" fmla="*/ 126732 w 1484044"/>
              <a:gd name="connsiteY65" fmla="*/ 49 h 1484044"/>
              <a:gd name="connsiteX66" fmla="*/ 119112 w 1484044"/>
              <a:gd name="connsiteY66" fmla="*/ 49 h 1484044"/>
              <a:gd name="connsiteX67" fmla="*/ 49 w 1484044"/>
              <a:gd name="connsiteY67" fmla="*/ 126732 h 1484044"/>
              <a:gd name="connsiteX68" fmla="*/ 49 w 1484044"/>
              <a:gd name="connsiteY68" fmla="*/ 127684 h 1484044"/>
              <a:gd name="connsiteX69" fmla="*/ 49 w 1484044"/>
              <a:gd name="connsiteY69" fmla="*/ 790624 h 1484044"/>
              <a:gd name="connsiteX70" fmla="*/ 49 w 1484044"/>
              <a:gd name="connsiteY70" fmla="*/ 790624 h 1484044"/>
              <a:gd name="connsiteX71" fmla="*/ 49 w 1484044"/>
              <a:gd name="connsiteY71" fmla="*/ 798245 h 1484044"/>
              <a:gd name="connsiteX72" fmla="*/ 123874 w 1484044"/>
              <a:gd name="connsiteY72" fmla="*/ 918260 h 1484044"/>
              <a:gd name="connsiteX73" fmla="*/ 126732 w 1484044"/>
              <a:gd name="connsiteY73" fmla="*/ 918260 h 1484044"/>
              <a:gd name="connsiteX74" fmla="*/ 283895 w 1484044"/>
              <a:gd name="connsiteY74" fmla="*/ 918260 h 1484044"/>
              <a:gd name="connsiteX75" fmla="*/ 283895 w 1484044"/>
              <a:gd name="connsiteY75" fmla="*/ 1169720 h 1484044"/>
              <a:gd name="connsiteX76" fmla="*/ 283895 w 1484044"/>
              <a:gd name="connsiteY76" fmla="*/ 1170672 h 1484044"/>
              <a:gd name="connsiteX77" fmla="*/ 283895 w 1484044"/>
              <a:gd name="connsiteY77" fmla="*/ 1174482 h 1484044"/>
              <a:gd name="connsiteX78" fmla="*/ 283895 w 1484044"/>
              <a:gd name="connsiteY78" fmla="*/ 1177340 h 1484044"/>
              <a:gd name="connsiteX79" fmla="*/ 284847 w 1484044"/>
              <a:gd name="connsiteY79" fmla="*/ 1180197 h 1484044"/>
              <a:gd name="connsiteX80" fmla="*/ 285799 w 1484044"/>
              <a:gd name="connsiteY80" fmla="*/ 1183055 h 1484044"/>
              <a:gd name="connsiteX81" fmla="*/ 286752 w 1484044"/>
              <a:gd name="connsiteY81" fmla="*/ 1185912 h 1484044"/>
              <a:gd name="connsiteX82" fmla="*/ 288657 w 1484044"/>
              <a:gd name="connsiteY82" fmla="*/ 1188770 h 1484044"/>
              <a:gd name="connsiteX83" fmla="*/ 288657 w 1484044"/>
              <a:gd name="connsiteY83" fmla="*/ 1189722 h 1484044"/>
              <a:gd name="connsiteX84" fmla="*/ 289609 w 1484044"/>
              <a:gd name="connsiteY84" fmla="*/ 1190675 h 1484044"/>
              <a:gd name="connsiteX85" fmla="*/ 293420 w 1484044"/>
              <a:gd name="connsiteY85" fmla="*/ 1194485 h 1484044"/>
              <a:gd name="connsiteX86" fmla="*/ 295324 w 1484044"/>
              <a:gd name="connsiteY86" fmla="*/ 1196390 h 1484044"/>
              <a:gd name="connsiteX87" fmla="*/ 299134 w 1484044"/>
              <a:gd name="connsiteY87" fmla="*/ 1199247 h 1484044"/>
              <a:gd name="connsiteX88" fmla="*/ 301040 w 1484044"/>
              <a:gd name="connsiteY88" fmla="*/ 1200200 h 1484044"/>
              <a:gd name="connsiteX89" fmla="*/ 305802 w 1484044"/>
              <a:gd name="connsiteY89" fmla="*/ 1202105 h 1484044"/>
              <a:gd name="connsiteX90" fmla="*/ 307707 w 1484044"/>
              <a:gd name="connsiteY90" fmla="*/ 1203057 h 1484044"/>
              <a:gd name="connsiteX91" fmla="*/ 314374 w 1484044"/>
              <a:gd name="connsiteY91" fmla="*/ 1204010 h 1484044"/>
              <a:gd name="connsiteX92" fmla="*/ 315327 w 1484044"/>
              <a:gd name="connsiteY92" fmla="*/ 1204010 h 1484044"/>
              <a:gd name="connsiteX93" fmla="*/ 321042 w 1484044"/>
              <a:gd name="connsiteY93" fmla="*/ 1203057 h 1484044"/>
              <a:gd name="connsiteX94" fmla="*/ 322947 w 1484044"/>
              <a:gd name="connsiteY94" fmla="*/ 1203057 h 1484044"/>
              <a:gd name="connsiteX95" fmla="*/ 326757 w 1484044"/>
              <a:gd name="connsiteY95" fmla="*/ 1202105 h 1484044"/>
              <a:gd name="connsiteX96" fmla="*/ 328662 w 1484044"/>
              <a:gd name="connsiteY96" fmla="*/ 1201152 h 1484044"/>
              <a:gd name="connsiteX97" fmla="*/ 331520 w 1484044"/>
              <a:gd name="connsiteY97" fmla="*/ 1199247 h 1484044"/>
              <a:gd name="connsiteX98" fmla="*/ 333424 w 1484044"/>
              <a:gd name="connsiteY98" fmla="*/ 1198294 h 1484044"/>
              <a:gd name="connsiteX99" fmla="*/ 334377 w 1484044"/>
              <a:gd name="connsiteY99" fmla="*/ 1198294 h 1484044"/>
              <a:gd name="connsiteX100" fmla="*/ 524877 w 1484044"/>
              <a:gd name="connsiteY100" fmla="*/ 1051610 h 1484044"/>
              <a:gd name="connsiteX101" fmla="*/ 531545 w 1484044"/>
              <a:gd name="connsiteY101" fmla="*/ 1005889 h 1484044"/>
              <a:gd name="connsiteX102" fmla="*/ 485824 w 1484044"/>
              <a:gd name="connsiteY102" fmla="*/ 1000174 h 1484044"/>
              <a:gd name="connsiteX103" fmla="*/ 1484044 w 1484044"/>
              <a:gd name="connsiteY103" fmla="*/ 600124 h 1484044"/>
              <a:gd name="connsiteX104" fmla="*/ 1484044 w 1484044"/>
              <a:gd name="connsiteY104" fmla="*/ 1167815 h 1484044"/>
              <a:gd name="connsiteX105" fmla="*/ 1451660 w 1484044"/>
              <a:gd name="connsiteY105" fmla="*/ 1200200 h 1484044"/>
              <a:gd name="connsiteX106" fmla="*/ 1294497 w 1484044"/>
              <a:gd name="connsiteY106" fmla="*/ 1200200 h 1484044"/>
              <a:gd name="connsiteX107" fmla="*/ 1294497 w 1484044"/>
              <a:gd name="connsiteY107" fmla="*/ 1451660 h 1484044"/>
              <a:gd name="connsiteX108" fmla="*/ 1274494 w 1484044"/>
              <a:gd name="connsiteY108" fmla="*/ 1481187 h 1484044"/>
              <a:gd name="connsiteX109" fmla="*/ 1262112 w 1484044"/>
              <a:gd name="connsiteY109" fmla="*/ 1484044 h 1484044"/>
              <a:gd name="connsiteX110" fmla="*/ 1239252 w 1484044"/>
              <a:gd name="connsiteY110" fmla="*/ 1474519 h 1484044"/>
              <a:gd name="connsiteX111" fmla="*/ 964932 w 1484044"/>
              <a:gd name="connsiteY111" fmla="*/ 1200200 h 1484044"/>
              <a:gd name="connsiteX112" fmla="*/ 694422 w 1484044"/>
              <a:gd name="connsiteY112" fmla="*/ 1200200 h 1484044"/>
              <a:gd name="connsiteX113" fmla="*/ 662037 w 1484044"/>
              <a:gd name="connsiteY113" fmla="*/ 1167815 h 1484044"/>
              <a:gd name="connsiteX114" fmla="*/ 662037 w 1484044"/>
              <a:gd name="connsiteY114" fmla="*/ 600124 h 1484044"/>
              <a:gd name="connsiteX115" fmla="*/ 694422 w 1484044"/>
              <a:gd name="connsiteY115" fmla="*/ 567740 h 1484044"/>
              <a:gd name="connsiteX116" fmla="*/ 1451660 w 1484044"/>
              <a:gd name="connsiteY116" fmla="*/ 567740 h 1484044"/>
              <a:gd name="connsiteX117" fmla="*/ 1484044 w 1484044"/>
              <a:gd name="connsiteY117" fmla="*/ 600124 h 1484044"/>
              <a:gd name="connsiteX118" fmla="*/ 1419275 w 1484044"/>
              <a:gd name="connsiteY118" fmla="*/ 632510 h 1484044"/>
              <a:gd name="connsiteX119" fmla="*/ 726807 w 1484044"/>
              <a:gd name="connsiteY119" fmla="*/ 632510 h 1484044"/>
              <a:gd name="connsiteX120" fmla="*/ 726807 w 1484044"/>
              <a:gd name="connsiteY120" fmla="*/ 1135430 h 1484044"/>
              <a:gd name="connsiteX121" fmla="*/ 978267 w 1484044"/>
              <a:gd name="connsiteY121" fmla="*/ 1135430 h 1484044"/>
              <a:gd name="connsiteX122" fmla="*/ 1001127 w 1484044"/>
              <a:gd name="connsiteY122" fmla="*/ 1144955 h 1484044"/>
              <a:gd name="connsiteX123" fmla="*/ 1229727 w 1484044"/>
              <a:gd name="connsiteY123" fmla="*/ 1373555 h 1484044"/>
              <a:gd name="connsiteX124" fmla="*/ 1229727 w 1484044"/>
              <a:gd name="connsiteY124" fmla="*/ 1167815 h 1484044"/>
              <a:gd name="connsiteX125" fmla="*/ 1262112 w 1484044"/>
              <a:gd name="connsiteY125" fmla="*/ 1135430 h 1484044"/>
              <a:gd name="connsiteX126" fmla="*/ 1419275 w 1484044"/>
              <a:gd name="connsiteY126" fmla="*/ 1135430 h 1484044"/>
              <a:gd name="connsiteX127" fmla="*/ 1419275 w 1484044"/>
              <a:gd name="connsiteY127" fmla="*/ 632510 h 1484044"/>
              <a:gd name="connsiteX128" fmla="*/ 1073517 w 1484044"/>
              <a:gd name="connsiteY128" fmla="*/ 1010652 h 1484044"/>
              <a:gd name="connsiteX129" fmla="*/ 1105902 w 1484044"/>
              <a:gd name="connsiteY129" fmla="*/ 978267 h 1484044"/>
              <a:gd name="connsiteX130" fmla="*/ 1105902 w 1484044"/>
              <a:gd name="connsiteY130" fmla="*/ 789672 h 1484044"/>
              <a:gd name="connsiteX131" fmla="*/ 1073517 w 1484044"/>
              <a:gd name="connsiteY131" fmla="*/ 757287 h 1484044"/>
              <a:gd name="connsiteX132" fmla="*/ 1041132 w 1484044"/>
              <a:gd name="connsiteY132" fmla="*/ 789672 h 1484044"/>
              <a:gd name="connsiteX133" fmla="*/ 1041132 w 1484044"/>
              <a:gd name="connsiteY133" fmla="*/ 979220 h 1484044"/>
              <a:gd name="connsiteX134" fmla="*/ 1073517 w 1484044"/>
              <a:gd name="connsiteY134" fmla="*/ 1010652 h 148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Lst>
            <a:rect l="l" t="t" r="r" b="b"/>
            <a:pathLst>
              <a:path w="1484044" h="1484044">
                <a:moveTo>
                  <a:pt x="680135" y="338187"/>
                </a:moveTo>
                <a:cubicBezTo>
                  <a:pt x="680135" y="422007"/>
                  <a:pt x="611555" y="490587"/>
                  <a:pt x="527735" y="490587"/>
                </a:cubicBezTo>
                <a:cubicBezTo>
                  <a:pt x="509637" y="490587"/>
                  <a:pt x="495349" y="476299"/>
                  <a:pt x="495349" y="458202"/>
                </a:cubicBezTo>
                <a:cubicBezTo>
                  <a:pt x="495349" y="440104"/>
                  <a:pt x="509637" y="425817"/>
                  <a:pt x="527735" y="425817"/>
                </a:cubicBezTo>
                <a:cubicBezTo>
                  <a:pt x="575360" y="425817"/>
                  <a:pt x="613460" y="387717"/>
                  <a:pt x="615364" y="341045"/>
                </a:cubicBezTo>
                <a:cubicBezTo>
                  <a:pt x="608697" y="304849"/>
                  <a:pt x="580122" y="277227"/>
                  <a:pt x="543927" y="271512"/>
                </a:cubicBezTo>
                <a:cubicBezTo>
                  <a:pt x="496302" y="263892"/>
                  <a:pt x="451534" y="296277"/>
                  <a:pt x="443915" y="343902"/>
                </a:cubicBezTo>
                <a:cubicBezTo>
                  <a:pt x="441057" y="361999"/>
                  <a:pt x="423912" y="373429"/>
                  <a:pt x="406767" y="370572"/>
                </a:cubicBezTo>
                <a:cubicBezTo>
                  <a:pt x="388670" y="367715"/>
                  <a:pt x="377240" y="350570"/>
                  <a:pt x="380097" y="333424"/>
                </a:cubicBezTo>
                <a:cubicBezTo>
                  <a:pt x="393432" y="250557"/>
                  <a:pt x="472490" y="194359"/>
                  <a:pt x="555357" y="207694"/>
                </a:cubicBezTo>
                <a:cubicBezTo>
                  <a:pt x="620127" y="218172"/>
                  <a:pt x="670610" y="268654"/>
                  <a:pt x="681087" y="333424"/>
                </a:cubicBezTo>
                <a:cubicBezTo>
                  <a:pt x="680135" y="334377"/>
                  <a:pt x="680135" y="336282"/>
                  <a:pt x="680135" y="338187"/>
                </a:cubicBezTo>
                <a:close/>
                <a:moveTo>
                  <a:pt x="584885" y="620127"/>
                </a:moveTo>
                <a:cubicBezTo>
                  <a:pt x="585837" y="624889"/>
                  <a:pt x="584885" y="629652"/>
                  <a:pt x="584885" y="634414"/>
                </a:cubicBezTo>
                <a:cubicBezTo>
                  <a:pt x="582980" y="648702"/>
                  <a:pt x="575360" y="661085"/>
                  <a:pt x="562977" y="669657"/>
                </a:cubicBezTo>
                <a:cubicBezTo>
                  <a:pt x="553452" y="676324"/>
                  <a:pt x="542022" y="680135"/>
                  <a:pt x="530592" y="680135"/>
                </a:cubicBezTo>
                <a:cubicBezTo>
                  <a:pt x="528687" y="680135"/>
                  <a:pt x="526782" y="680135"/>
                  <a:pt x="524877" y="680135"/>
                </a:cubicBezTo>
                <a:cubicBezTo>
                  <a:pt x="522972" y="680135"/>
                  <a:pt x="521067" y="680135"/>
                  <a:pt x="519162" y="679182"/>
                </a:cubicBezTo>
                <a:cubicBezTo>
                  <a:pt x="504874" y="677277"/>
                  <a:pt x="492492" y="669657"/>
                  <a:pt x="482967" y="658227"/>
                </a:cubicBezTo>
                <a:cubicBezTo>
                  <a:pt x="474395" y="646797"/>
                  <a:pt x="470584" y="633462"/>
                  <a:pt x="472490" y="620127"/>
                </a:cubicBezTo>
                <a:cubicBezTo>
                  <a:pt x="473442" y="591552"/>
                  <a:pt x="496302" y="568692"/>
                  <a:pt x="524877" y="567740"/>
                </a:cubicBezTo>
                <a:cubicBezTo>
                  <a:pt x="526782" y="567740"/>
                  <a:pt x="528687" y="567740"/>
                  <a:pt x="530592" y="567740"/>
                </a:cubicBezTo>
                <a:cubicBezTo>
                  <a:pt x="560120" y="567740"/>
                  <a:pt x="583932" y="590599"/>
                  <a:pt x="584885" y="620127"/>
                </a:cubicBezTo>
                <a:close/>
                <a:moveTo>
                  <a:pt x="537260" y="624889"/>
                </a:moveTo>
                <a:cubicBezTo>
                  <a:pt x="537260" y="622985"/>
                  <a:pt x="536307" y="621080"/>
                  <a:pt x="535355" y="619174"/>
                </a:cubicBezTo>
                <a:cubicBezTo>
                  <a:pt x="534402" y="617270"/>
                  <a:pt x="531545" y="616317"/>
                  <a:pt x="529640" y="615364"/>
                </a:cubicBezTo>
                <a:cubicBezTo>
                  <a:pt x="527735" y="615364"/>
                  <a:pt x="525830" y="616317"/>
                  <a:pt x="524877" y="617270"/>
                </a:cubicBezTo>
                <a:cubicBezTo>
                  <a:pt x="522972" y="619174"/>
                  <a:pt x="521067" y="621080"/>
                  <a:pt x="521067" y="623937"/>
                </a:cubicBezTo>
                <a:cubicBezTo>
                  <a:pt x="521067" y="623937"/>
                  <a:pt x="521067" y="623937"/>
                  <a:pt x="521067" y="624889"/>
                </a:cubicBezTo>
                <a:cubicBezTo>
                  <a:pt x="522020" y="628699"/>
                  <a:pt x="525830" y="632510"/>
                  <a:pt x="530592" y="632510"/>
                </a:cubicBezTo>
                <a:cubicBezTo>
                  <a:pt x="533449" y="631557"/>
                  <a:pt x="536307" y="628699"/>
                  <a:pt x="537260" y="624889"/>
                </a:cubicBezTo>
                <a:close/>
                <a:moveTo>
                  <a:pt x="485824" y="1000174"/>
                </a:moveTo>
                <a:lnTo>
                  <a:pt x="348665" y="1103045"/>
                </a:lnTo>
                <a:lnTo>
                  <a:pt x="348665" y="883970"/>
                </a:lnTo>
                <a:cubicBezTo>
                  <a:pt x="348665" y="865872"/>
                  <a:pt x="334377" y="851585"/>
                  <a:pt x="316279" y="851585"/>
                </a:cubicBezTo>
                <a:lnTo>
                  <a:pt x="126732" y="851585"/>
                </a:lnTo>
                <a:cubicBezTo>
                  <a:pt x="126732" y="851585"/>
                  <a:pt x="126732" y="851585"/>
                  <a:pt x="125779" y="851585"/>
                </a:cubicBezTo>
                <a:cubicBezTo>
                  <a:pt x="125779" y="851585"/>
                  <a:pt x="125779" y="851585"/>
                  <a:pt x="124827" y="851585"/>
                </a:cubicBezTo>
                <a:cubicBezTo>
                  <a:pt x="92442" y="852537"/>
                  <a:pt x="64819" y="826820"/>
                  <a:pt x="63867" y="794435"/>
                </a:cubicBezTo>
                <a:cubicBezTo>
                  <a:pt x="63867" y="793482"/>
                  <a:pt x="63867" y="791577"/>
                  <a:pt x="63867" y="790624"/>
                </a:cubicBezTo>
                <a:cubicBezTo>
                  <a:pt x="63867" y="790624"/>
                  <a:pt x="63867" y="790624"/>
                  <a:pt x="63867" y="789672"/>
                </a:cubicBezTo>
                <a:cubicBezTo>
                  <a:pt x="63867" y="789672"/>
                  <a:pt x="63867" y="789672"/>
                  <a:pt x="63867" y="788720"/>
                </a:cubicBezTo>
                <a:lnTo>
                  <a:pt x="63867" y="126732"/>
                </a:lnTo>
                <a:cubicBezTo>
                  <a:pt x="63867" y="126732"/>
                  <a:pt x="63867" y="126732"/>
                  <a:pt x="63867" y="125779"/>
                </a:cubicBezTo>
                <a:cubicBezTo>
                  <a:pt x="63867" y="125779"/>
                  <a:pt x="63867" y="125779"/>
                  <a:pt x="63867" y="124827"/>
                </a:cubicBezTo>
                <a:cubicBezTo>
                  <a:pt x="62914" y="92442"/>
                  <a:pt x="88632" y="64819"/>
                  <a:pt x="121017" y="63867"/>
                </a:cubicBezTo>
                <a:cubicBezTo>
                  <a:pt x="121969" y="63867"/>
                  <a:pt x="123874" y="63867"/>
                  <a:pt x="124827" y="63867"/>
                </a:cubicBezTo>
                <a:cubicBezTo>
                  <a:pt x="124827" y="63867"/>
                  <a:pt x="124827" y="63867"/>
                  <a:pt x="125779" y="63867"/>
                </a:cubicBezTo>
                <a:cubicBezTo>
                  <a:pt x="125779" y="63867"/>
                  <a:pt x="125779" y="63867"/>
                  <a:pt x="126732" y="63867"/>
                </a:cubicBezTo>
                <a:lnTo>
                  <a:pt x="978267" y="63867"/>
                </a:lnTo>
                <a:cubicBezTo>
                  <a:pt x="978267" y="63867"/>
                  <a:pt x="978267" y="63867"/>
                  <a:pt x="979220" y="63867"/>
                </a:cubicBezTo>
                <a:cubicBezTo>
                  <a:pt x="979220" y="63867"/>
                  <a:pt x="979220" y="63867"/>
                  <a:pt x="980172" y="63867"/>
                </a:cubicBezTo>
                <a:cubicBezTo>
                  <a:pt x="1012557" y="62914"/>
                  <a:pt x="1040180" y="88632"/>
                  <a:pt x="1041132" y="121017"/>
                </a:cubicBezTo>
                <a:cubicBezTo>
                  <a:pt x="1041132" y="121969"/>
                  <a:pt x="1041132" y="123874"/>
                  <a:pt x="1041132" y="124827"/>
                </a:cubicBezTo>
                <a:cubicBezTo>
                  <a:pt x="1041132" y="124827"/>
                  <a:pt x="1041132" y="124827"/>
                  <a:pt x="1041132" y="125779"/>
                </a:cubicBezTo>
                <a:cubicBezTo>
                  <a:pt x="1041132" y="125779"/>
                  <a:pt x="1041132" y="125779"/>
                  <a:pt x="1041132" y="126732"/>
                </a:cubicBezTo>
                <a:lnTo>
                  <a:pt x="1041132" y="410577"/>
                </a:lnTo>
                <a:cubicBezTo>
                  <a:pt x="1041132" y="428674"/>
                  <a:pt x="1055420" y="442962"/>
                  <a:pt x="1073517" y="442962"/>
                </a:cubicBezTo>
                <a:cubicBezTo>
                  <a:pt x="1091615" y="442962"/>
                  <a:pt x="1105902" y="428674"/>
                  <a:pt x="1105902" y="410577"/>
                </a:cubicBezTo>
                <a:lnTo>
                  <a:pt x="1105902" y="126732"/>
                </a:lnTo>
                <a:cubicBezTo>
                  <a:pt x="1105902" y="126732"/>
                  <a:pt x="1105902" y="126732"/>
                  <a:pt x="1105902" y="126732"/>
                </a:cubicBezTo>
                <a:cubicBezTo>
                  <a:pt x="1105902" y="123874"/>
                  <a:pt x="1105902" y="121969"/>
                  <a:pt x="1105902" y="119112"/>
                </a:cubicBezTo>
                <a:cubicBezTo>
                  <a:pt x="1103997" y="51484"/>
                  <a:pt x="1046847" y="-1856"/>
                  <a:pt x="979220" y="49"/>
                </a:cubicBezTo>
                <a:cubicBezTo>
                  <a:pt x="979220" y="49"/>
                  <a:pt x="979220" y="49"/>
                  <a:pt x="978267" y="49"/>
                </a:cubicBezTo>
                <a:lnTo>
                  <a:pt x="126732" y="49"/>
                </a:lnTo>
                <a:cubicBezTo>
                  <a:pt x="126732" y="49"/>
                  <a:pt x="126732" y="49"/>
                  <a:pt x="126732" y="49"/>
                </a:cubicBezTo>
                <a:cubicBezTo>
                  <a:pt x="123874" y="49"/>
                  <a:pt x="121969" y="49"/>
                  <a:pt x="119112" y="49"/>
                </a:cubicBezTo>
                <a:cubicBezTo>
                  <a:pt x="51484" y="1954"/>
                  <a:pt x="-1856" y="59104"/>
                  <a:pt x="49" y="126732"/>
                </a:cubicBezTo>
                <a:cubicBezTo>
                  <a:pt x="49" y="126732"/>
                  <a:pt x="49" y="126732"/>
                  <a:pt x="49" y="127684"/>
                </a:cubicBezTo>
                <a:lnTo>
                  <a:pt x="49" y="790624"/>
                </a:lnTo>
                <a:cubicBezTo>
                  <a:pt x="49" y="790624"/>
                  <a:pt x="49" y="790624"/>
                  <a:pt x="49" y="790624"/>
                </a:cubicBezTo>
                <a:cubicBezTo>
                  <a:pt x="49" y="793482"/>
                  <a:pt x="49" y="795387"/>
                  <a:pt x="49" y="798245"/>
                </a:cubicBezTo>
                <a:cubicBezTo>
                  <a:pt x="1954" y="864920"/>
                  <a:pt x="57199" y="918260"/>
                  <a:pt x="123874" y="918260"/>
                </a:cubicBezTo>
                <a:cubicBezTo>
                  <a:pt x="124827" y="918260"/>
                  <a:pt x="125779" y="918260"/>
                  <a:pt x="126732" y="918260"/>
                </a:cubicBezTo>
                <a:lnTo>
                  <a:pt x="283895" y="918260"/>
                </a:lnTo>
                <a:lnTo>
                  <a:pt x="283895" y="1169720"/>
                </a:lnTo>
                <a:cubicBezTo>
                  <a:pt x="283895" y="1169720"/>
                  <a:pt x="283895" y="1170672"/>
                  <a:pt x="283895" y="1170672"/>
                </a:cubicBezTo>
                <a:cubicBezTo>
                  <a:pt x="283895" y="1171625"/>
                  <a:pt x="283895" y="1172577"/>
                  <a:pt x="283895" y="1174482"/>
                </a:cubicBezTo>
                <a:cubicBezTo>
                  <a:pt x="283895" y="1175435"/>
                  <a:pt x="283895" y="1176387"/>
                  <a:pt x="283895" y="1177340"/>
                </a:cubicBezTo>
                <a:cubicBezTo>
                  <a:pt x="283895" y="1178292"/>
                  <a:pt x="284847" y="1179245"/>
                  <a:pt x="284847" y="1180197"/>
                </a:cubicBezTo>
                <a:cubicBezTo>
                  <a:pt x="284847" y="1181150"/>
                  <a:pt x="285799" y="1182102"/>
                  <a:pt x="285799" y="1183055"/>
                </a:cubicBezTo>
                <a:cubicBezTo>
                  <a:pt x="285799" y="1184007"/>
                  <a:pt x="286752" y="1184960"/>
                  <a:pt x="286752" y="1185912"/>
                </a:cubicBezTo>
                <a:cubicBezTo>
                  <a:pt x="287704" y="1186865"/>
                  <a:pt x="287704" y="1187817"/>
                  <a:pt x="288657" y="1188770"/>
                </a:cubicBezTo>
                <a:cubicBezTo>
                  <a:pt x="288657" y="1188770"/>
                  <a:pt x="288657" y="1188770"/>
                  <a:pt x="288657" y="1189722"/>
                </a:cubicBezTo>
                <a:cubicBezTo>
                  <a:pt x="288657" y="1189722"/>
                  <a:pt x="289609" y="1190675"/>
                  <a:pt x="289609" y="1190675"/>
                </a:cubicBezTo>
                <a:cubicBezTo>
                  <a:pt x="290562" y="1191627"/>
                  <a:pt x="291515" y="1193532"/>
                  <a:pt x="293420" y="1194485"/>
                </a:cubicBezTo>
                <a:cubicBezTo>
                  <a:pt x="294372" y="1195437"/>
                  <a:pt x="294372" y="1195437"/>
                  <a:pt x="295324" y="1196390"/>
                </a:cubicBezTo>
                <a:cubicBezTo>
                  <a:pt x="296277" y="1197342"/>
                  <a:pt x="298182" y="1198294"/>
                  <a:pt x="299134" y="1199247"/>
                </a:cubicBezTo>
                <a:cubicBezTo>
                  <a:pt x="300087" y="1199247"/>
                  <a:pt x="301040" y="1200200"/>
                  <a:pt x="301040" y="1200200"/>
                </a:cubicBezTo>
                <a:cubicBezTo>
                  <a:pt x="302945" y="1201152"/>
                  <a:pt x="303897" y="1201152"/>
                  <a:pt x="305802" y="1202105"/>
                </a:cubicBezTo>
                <a:cubicBezTo>
                  <a:pt x="306754" y="1202105"/>
                  <a:pt x="306754" y="1202105"/>
                  <a:pt x="307707" y="1203057"/>
                </a:cubicBezTo>
                <a:cubicBezTo>
                  <a:pt x="309612" y="1203057"/>
                  <a:pt x="311517" y="1204010"/>
                  <a:pt x="314374" y="1204010"/>
                </a:cubicBezTo>
                <a:cubicBezTo>
                  <a:pt x="314374" y="1204010"/>
                  <a:pt x="314374" y="1204010"/>
                  <a:pt x="315327" y="1204010"/>
                </a:cubicBezTo>
                <a:cubicBezTo>
                  <a:pt x="317232" y="1204010"/>
                  <a:pt x="319137" y="1204010"/>
                  <a:pt x="321042" y="1203057"/>
                </a:cubicBezTo>
                <a:cubicBezTo>
                  <a:pt x="321995" y="1203057"/>
                  <a:pt x="321995" y="1203057"/>
                  <a:pt x="322947" y="1203057"/>
                </a:cubicBezTo>
                <a:cubicBezTo>
                  <a:pt x="323899" y="1203057"/>
                  <a:pt x="325804" y="1202105"/>
                  <a:pt x="326757" y="1202105"/>
                </a:cubicBezTo>
                <a:cubicBezTo>
                  <a:pt x="327709" y="1202105"/>
                  <a:pt x="327709" y="1201152"/>
                  <a:pt x="328662" y="1201152"/>
                </a:cubicBezTo>
                <a:cubicBezTo>
                  <a:pt x="329615" y="1200200"/>
                  <a:pt x="330567" y="1200200"/>
                  <a:pt x="331520" y="1199247"/>
                </a:cubicBezTo>
                <a:cubicBezTo>
                  <a:pt x="332472" y="1199247"/>
                  <a:pt x="332472" y="1198294"/>
                  <a:pt x="333424" y="1198294"/>
                </a:cubicBezTo>
                <a:cubicBezTo>
                  <a:pt x="333424" y="1198294"/>
                  <a:pt x="334377" y="1198294"/>
                  <a:pt x="334377" y="1198294"/>
                </a:cubicBezTo>
                <a:lnTo>
                  <a:pt x="524877" y="1051610"/>
                </a:lnTo>
                <a:cubicBezTo>
                  <a:pt x="539165" y="1041132"/>
                  <a:pt x="542022" y="1020177"/>
                  <a:pt x="531545" y="1005889"/>
                </a:cubicBezTo>
                <a:cubicBezTo>
                  <a:pt x="520115" y="992555"/>
                  <a:pt x="500112" y="989697"/>
                  <a:pt x="485824" y="1000174"/>
                </a:cubicBezTo>
                <a:close/>
                <a:moveTo>
                  <a:pt x="1484044" y="600124"/>
                </a:moveTo>
                <a:lnTo>
                  <a:pt x="1484044" y="1167815"/>
                </a:lnTo>
                <a:cubicBezTo>
                  <a:pt x="1484044" y="1185912"/>
                  <a:pt x="1469757" y="1200200"/>
                  <a:pt x="1451660" y="1200200"/>
                </a:cubicBezTo>
                <a:lnTo>
                  <a:pt x="1294497" y="1200200"/>
                </a:lnTo>
                <a:lnTo>
                  <a:pt x="1294497" y="1451660"/>
                </a:lnTo>
                <a:cubicBezTo>
                  <a:pt x="1294497" y="1464994"/>
                  <a:pt x="1286877" y="1476425"/>
                  <a:pt x="1274494" y="1481187"/>
                </a:cubicBezTo>
                <a:cubicBezTo>
                  <a:pt x="1270685" y="1483092"/>
                  <a:pt x="1265922" y="1484044"/>
                  <a:pt x="1262112" y="1484044"/>
                </a:cubicBezTo>
                <a:cubicBezTo>
                  <a:pt x="1253540" y="1484044"/>
                  <a:pt x="1244967" y="1481187"/>
                  <a:pt x="1239252" y="1474519"/>
                </a:cubicBezTo>
                <a:lnTo>
                  <a:pt x="964932" y="1200200"/>
                </a:lnTo>
                <a:lnTo>
                  <a:pt x="694422" y="1200200"/>
                </a:lnTo>
                <a:cubicBezTo>
                  <a:pt x="676324" y="1200200"/>
                  <a:pt x="662037" y="1185912"/>
                  <a:pt x="662037" y="1167815"/>
                </a:cubicBezTo>
                <a:lnTo>
                  <a:pt x="662037" y="600124"/>
                </a:lnTo>
                <a:cubicBezTo>
                  <a:pt x="662037" y="582027"/>
                  <a:pt x="676324" y="567740"/>
                  <a:pt x="694422" y="567740"/>
                </a:cubicBezTo>
                <a:lnTo>
                  <a:pt x="1451660" y="567740"/>
                </a:lnTo>
                <a:cubicBezTo>
                  <a:pt x="1469757" y="567740"/>
                  <a:pt x="1484044" y="582027"/>
                  <a:pt x="1484044" y="600124"/>
                </a:cubicBezTo>
                <a:close/>
                <a:moveTo>
                  <a:pt x="1419275" y="632510"/>
                </a:moveTo>
                <a:lnTo>
                  <a:pt x="726807" y="632510"/>
                </a:lnTo>
                <a:lnTo>
                  <a:pt x="726807" y="1135430"/>
                </a:lnTo>
                <a:lnTo>
                  <a:pt x="978267" y="1135430"/>
                </a:lnTo>
                <a:cubicBezTo>
                  <a:pt x="986839" y="1135430"/>
                  <a:pt x="995412" y="1139240"/>
                  <a:pt x="1001127" y="1144955"/>
                </a:cubicBezTo>
                <a:lnTo>
                  <a:pt x="1229727" y="1373555"/>
                </a:lnTo>
                <a:lnTo>
                  <a:pt x="1229727" y="1167815"/>
                </a:lnTo>
                <a:cubicBezTo>
                  <a:pt x="1229727" y="1149717"/>
                  <a:pt x="1244015" y="1135430"/>
                  <a:pt x="1262112" y="1135430"/>
                </a:cubicBezTo>
                <a:lnTo>
                  <a:pt x="1419275" y="1135430"/>
                </a:lnTo>
                <a:lnTo>
                  <a:pt x="1419275" y="632510"/>
                </a:lnTo>
                <a:close/>
                <a:moveTo>
                  <a:pt x="1073517" y="1010652"/>
                </a:moveTo>
                <a:cubicBezTo>
                  <a:pt x="1091615" y="1010652"/>
                  <a:pt x="1105902" y="996364"/>
                  <a:pt x="1105902" y="978267"/>
                </a:cubicBezTo>
                <a:lnTo>
                  <a:pt x="1105902" y="789672"/>
                </a:lnTo>
                <a:cubicBezTo>
                  <a:pt x="1105902" y="771574"/>
                  <a:pt x="1091615" y="757287"/>
                  <a:pt x="1073517" y="757287"/>
                </a:cubicBezTo>
                <a:cubicBezTo>
                  <a:pt x="1055420" y="757287"/>
                  <a:pt x="1041132" y="771574"/>
                  <a:pt x="1041132" y="789672"/>
                </a:cubicBezTo>
                <a:lnTo>
                  <a:pt x="1041132" y="979220"/>
                </a:lnTo>
                <a:cubicBezTo>
                  <a:pt x="1041132" y="996364"/>
                  <a:pt x="1055420" y="1010652"/>
                  <a:pt x="1073517" y="1010652"/>
                </a:cubicBezTo>
                <a:close/>
              </a:path>
            </a:pathLst>
          </a:custGeom>
          <a:gradFill>
            <a:gsLst>
              <a:gs pos="50000">
                <a:schemeClr val="accent2"/>
              </a:gs>
              <a:gs pos="0">
                <a:schemeClr val="accent1"/>
              </a:gs>
              <a:gs pos="100000">
                <a:schemeClr val="accent3"/>
              </a:gs>
            </a:gsLst>
            <a:lin ang="18900000" scaled="0"/>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Malgun Gothic"/>
              <a:ea typeface="+mn-ea"/>
              <a:cs typeface="+mn-cs"/>
            </a:endParaRPr>
          </a:p>
        </p:txBody>
      </p:sp>
    </p:spTree>
    <p:extLst>
      <p:ext uri="{BB962C8B-B14F-4D97-AF65-F5344CB8AC3E}">
        <p14:creationId xmlns:p14="http://schemas.microsoft.com/office/powerpoint/2010/main" val="35026953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50000">
              <a:schemeClr val="accent2"/>
            </a:gs>
            <a:gs pos="0">
              <a:schemeClr val="accent1"/>
            </a:gs>
            <a:gs pos="100000">
              <a:schemeClr val="accent3"/>
            </a:gs>
          </a:gsLst>
          <a:lin ang="16200000" scaled="0"/>
        </a:gradFill>
        <a:effectLst/>
      </p:bgPr>
    </p:bg>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7413ADA7-9474-26B6-BA4D-1F2DBC78EB70}"/>
              </a:ext>
            </a:extLst>
          </p:cNvPr>
          <p:cNvSpPr>
            <a:spLocks noGrp="1"/>
          </p:cNvSpPr>
          <p:nvPr>
            <p:ph type="title"/>
          </p:nvPr>
        </p:nvSpPr>
        <p:spPr/>
        <p:txBody>
          <a:bodyPr/>
          <a:lstStyle/>
          <a:p>
            <a:r>
              <a:rPr lang="en-US"/>
              <a:t>Presentation of the Chair of Human Resource Management and Leadership</a:t>
            </a:r>
          </a:p>
        </p:txBody>
      </p:sp>
    </p:spTree>
    <p:extLst>
      <p:ext uri="{BB962C8B-B14F-4D97-AF65-F5344CB8AC3E}">
        <p14:creationId xmlns:p14="http://schemas.microsoft.com/office/powerpoint/2010/main" val="23676625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Object 16">
            <a:extLst>
              <a:ext uri="{FF2B5EF4-FFF2-40B4-BE49-F238E27FC236}">
                <a16:creationId xmlns:a16="http://schemas.microsoft.com/office/drawing/2014/main" id="{EE2BDCB4-DACC-789B-8715-8816735FA18D}"/>
              </a:ext>
            </a:extLst>
          </p:cNvPr>
          <p:cNvGraphicFramePr>
            <a:graphicFrameLocks noChangeAspect="1"/>
          </p:cNvGraphicFramePr>
          <p:nvPr/>
        </p:nvGraphicFramePr>
        <p:xfrm>
          <a:off x="952500" y="0"/>
          <a:ext cx="10287000" cy="6858000"/>
        </p:xfrm>
        <a:graphic>
          <a:graphicData uri="http://schemas.openxmlformats.org/presentationml/2006/ole">
            <mc:AlternateContent xmlns:mc="http://schemas.openxmlformats.org/markup-compatibility/2006">
              <mc:Choice xmlns:v="urn:schemas-microsoft-com:vml" Requires="v">
                <p:oleObj name="Acrobat Document" r:id="rId2" imgW="7620000" imgH="5079858" progId="Acrobat.Document.DC">
                  <p:embed/>
                </p:oleObj>
              </mc:Choice>
              <mc:Fallback>
                <p:oleObj name="Acrobat Document" r:id="rId2" imgW="7620000" imgH="5079858" progId="Acrobat.Document.DC">
                  <p:embed/>
                  <p:pic>
                    <p:nvPicPr>
                      <p:cNvPr id="17" name="Object 16">
                        <a:extLst>
                          <a:ext uri="{FF2B5EF4-FFF2-40B4-BE49-F238E27FC236}">
                            <a16:creationId xmlns:a16="http://schemas.microsoft.com/office/drawing/2014/main" id="{EE2BDCB4-DACC-789B-8715-8816735FA18D}"/>
                          </a:ext>
                        </a:extLst>
                      </p:cNvPr>
                      <p:cNvPicPr/>
                      <p:nvPr/>
                    </p:nvPicPr>
                    <p:blipFill>
                      <a:blip r:embed="rId3"/>
                      <a:stretch>
                        <a:fillRect/>
                      </a:stretch>
                    </p:blipFill>
                    <p:spPr>
                      <a:xfrm>
                        <a:off x="952500" y="0"/>
                        <a:ext cx="10287000" cy="6858000"/>
                      </a:xfrm>
                      <a:prstGeom prst="rect">
                        <a:avLst/>
                      </a:prstGeom>
                    </p:spPr>
                  </p:pic>
                </p:oleObj>
              </mc:Fallback>
            </mc:AlternateContent>
          </a:graphicData>
        </a:graphic>
      </p:graphicFrame>
      <p:pic>
        <p:nvPicPr>
          <p:cNvPr id="2" name="Picture 1">
            <a:extLst>
              <a:ext uri="{FF2B5EF4-FFF2-40B4-BE49-F238E27FC236}">
                <a16:creationId xmlns:a16="http://schemas.microsoft.com/office/drawing/2014/main" id="{BC4A0C28-DC6D-E79E-32C1-2AA7F75C8BDD}"/>
              </a:ext>
            </a:extLst>
          </p:cNvPr>
          <p:cNvPicPr>
            <a:picLocks noChangeAspect="1"/>
          </p:cNvPicPr>
          <p:nvPr/>
        </p:nvPicPr>
        <p:blipFill>
          <a:blip r:embed="rId4"/>
          <a:srcRect l="8391" t="8042" r="7693" b="8042"/>
          <a:stretch>
            <a:fillRect/>
          </a:stretch>
        </p:blipFill>
        <p:spPr>
          <a:xfrm>
            <a:off x="9601200" y="4191000"/>
            <a:ext cx="2286000" cy="2286001"/>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itel 41">
            <a:extLst>
              <a:ext uri="{FF2B5EF4-FFF2-40B4-BE49-F238E27FC236}">
                <a16:creationId xmlns:a16="http://schemas.microsoft.com/office/drawing/2014/main" id="{DC976EE7-8405-440C-81D8-61F8C0604ABD}"/>
              </a:ext>
            </a:extLst>
          </p:cNvPr>
          <p:cNvSpPr>
            <a:spLocks noGrp="1"/>
          </p:cNvSpPr>
          <p:nvPr>
            <p:ph type="title"/>
          </p:nvPr>
        </p:nvSpPr>
        <p:spPr/>
        <p:txBody>
          <a:bodyPr/>
          <a:lstStyle/>
          <a:p>
            <a:r>
              <a:rPr lang="en-US" sz="8000"/>
              <a:t>Thank you!</a:t>
            </a:r>
          </a:p>
        </p:txBody>
      </p:sp>
      <p:sp>
        <p:nvSpPr>
          <p:cNvPr id="5" name="Textplatzhalter 4">
            <a:extLst>
              <a:ext uri="{FF2B5EF4-FFF2-40B4-BE49-F238E27FC236}">
                <a16:creationId xmlns:a16="http://schemas.microsoft.com/office/drawing/2014/main" id="{B145BF85-1AC6-3BFF-7325-7C8BD2B6A195}"/>
              </a:ext>
            </a:extLst>
          </p:cNvPr>
          <p:cNvSpPr>
            <a:spLocks noGrp="1"/>
          </p:cNvSpPr>
          <p:nvPr>
            <p:ph type="body" sz="quarter" idx="10"/>
          </p:nvPr>
        </p:nvSpPr>
        <p:spPr/>
        <p:txBody>
          <a:bodyPr/>
          <a:lstStyle/>
          <a:p>
            <a:endParaRPr lang="en-US" b="1"/>
          </a:p>
          <a:p>
            <a:endParaRPr lang="en-US" b="1"/>
          </a:p>
          <a:p>
            <a:r>
              <a:rPr lang="en-US" b="1"/>
              <a:t>Chair of HRM and Leadership</a:t>
            </a:r>
          </a:p>
          <a:p>
            <a:r>
              <a:rPr lang="en-US" b="1"/>
              <a:t>Center for Leadership in the Future of Work </a:t>
            </a:r>
            <a:br>
              <a:rPr lang="en-US" b="1"/>
            </a:br>
            <a:r>
              <a:rPr lang="en-US" b="1"/>
              <a:t>University of Zurich</a:t>
            </a:r>
          </a:p>
          <a:p>
            <a:r>
              <a:rPr lang="en-US" err="1"/>
              <a:t>Plattenstrasse</a:t>
            </a:r>
            <a:r>
              <a:rPr lang="en-US"/>
              <a:t> 14</a:t>
            </a:r>
            <a:br>
              <a:rPr lang="en-US"/>
            </a:br>
            <a:r>
              <a:rPr lang="en-US"/>
              <a:t>8032 Zurich</a:t>
            </a:r>
          </a:p>
          <a:p>
            <a:endParaRPr lang="en-US" b="1"/>
          </a:p>
          <a:p>
            <a:r>
              <a:rPr lang="en-US" b="1"/>
              <a:t>www.leadthefuture.org</a:t>
            </a:r>
          </a:p>
        </p:txBody>
      </p:sp>
      <p:sp>
        <p:nvSpPr>
          <p:cNvPr id="6" name="Textplatzhalter 5">
            <a:extLst>
              <a:ext uri="{FF2B5EF4-FFF2-40B4-BE49-F238E27FC236}">
                <a16:creationId xmlns:a16="http://schemas.microsoft.com/office/drawing/2014/main" id="{7AF155A0-EEFF-89E1-6B00-C881200B86BE}"/>
              </a:ext>
            </a:extLst>
          </p:cNvPr>
          <p:cNvSpPr>
            <a:spLocks noGrp="1"/>
          </p:cNvSpPr>
          <p:nvPr>
            <p:ph type="body" sz="quarter" idx="11"/>
          </p:nvPr>
        </p:nvSpPr>
        <p:spPr/>
        <p:txBody>
          <a:bodyPr/>
          <a:lstStyle/>
          <a:p>
            <a:r>
              <a:rPr lang="en-US"/>
              <a:t> </a:t>
            </a:r>
          </a:p>
        </p:txBody>
      </p:sp>
      <p:sp>
        <p:nvSpPr>
          <p:cNvPr id="4" name="Bildplatzhalter 3">
            <a:extLst>
              <a:ext uri="{FF2B5EF4-FFF2-40B4-BE49-F238E27FC236}">
                <a16:creationId xmlns:a16="http://schemas.microsoft.com/office/drawing/2014/main" id="{5C347EEF-6174-3777-93E2-2961F9CF3A10}"/>
              </a:ext>
            </a:extLst>
          </p:cNvPr>
          <p:cNvSpPr>
            <a:spLocks noGrp="1"/>
          </p:cNvSpPr>
          <p:nvPr>
            <p:ph type="pic" sz="quarter" idx="12"/>
          </p:nvPr>
        </p:nvSpPr>
        <p:spPr/>
        <p:txBody>
          <a:bodyPr/>
          <a:lstStyle/>
          <a:p>
            <a:endParaRPr lang="en-US"/>
          </a:p>
        </p:txBody>
      </p:sp>
    </p:spTree>
    <p:extLst>
      <p:ext uri="{BB962C8B-B14F-4D97-AF65-F5344CB8AC3E}">
        <p14:creationId xmlns:p14="http://schemas.microsoft.com/office/powerpoint/2010/main" val="11247715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7134276-993C-F242-A897-CEA68F19D71A}"/>
              </a:ext>
            </a:extLst>
          </p:cNvPr>
          <p:cNvSpPr>
            <a:spLocks noGrp="1"/>
          </p:cNvSpPr>
          <p:nvPr>
            <p:ph idx="1"/>
          </p:nvPr>
        </p:nvSpPr>
        <p:spPr/>
        <p:txBody>
          <a:bodyPr/>
          <a:lstStyle/>
          <a:p>
            <a:r>
              <a:rPr lang="en-US" sz="1800"/>
              <a:t>The Chair of Human Resource Management and Leadership is part of the Department of Business Administration within the Faculty of Business, Economics and Information Technology. </a:t>
            </a:r>
          </a:p>
          <a:p>
            <a:r>
              <a:rPr lang="en-US" sz="1800"/>
              <a:t>Important questions driving our work:</a:t>
            </a:r>
            <a:br>
              <a:rPr lang="en-US" sz="1800"/>
            </a:br>
            <a:endParaRPr lang="en-US" sz="1800"/>
          </a:p>
          <a:p>
            <a:pPr lvl="1"/>
            <a:r>
              <a:rPr lang="en-US"/>
              <a:t>What is the difference between effective and ineffective leadership? </a:t>
            </a:r>
          </a:p>
          <a:p>
            <a:pPr lvl="1"/>
            <a:r>
              <a:rPr lang="en-US"/>
              <a:t>What factors lead to charisma?</a:t>
            </a:r>
          </a:p>
          <a:p>
            <a:pPr lvl="1"/>
            <a:r>
              <a:rPr lang="en-US"/>
              <a:t>What motivates people to expend effort at work? </a:t>
            </a:r>
          </a:p>
          <a:p>
            <a:pPr lvl="1"/>
            <a:r>
              <a:rPr lang="en-US"/>
              <a:t>How can people work together in ways that facilitate task accomplishment and high performance? </a:t>
            </a:r>
          </a:p>
          <a:p>
            <a:pPr lvl="1"/>
            <a:r>
              <a:rPr lang="en-US"/>
              <a:t>What is the skill set employees need in the 21st century?</a:t>
            </a:r>
          </a:p>
          <a:p>
            <a:endParaRPr lang="en-US" sz="1800"/>
          </a:p>
          <a:p>
            <a:endParaRPr lang="en-US" sz="1800"/>
          </a:p>
        </p:txBody>
      </p:sp>
      <p:sp>
        <p:nvSpPr>
          <p:cNvPr id="3" name="Datumsplatzhalter 2">
            <a:extLst>
              <a:ext uri="{FF2B5EF4-FFF2-40B4-BE49-F238E27FC236}">
                <a16:creationId xmlns:a16="http://schemas.microsoft.com/office/drawing/2014/main" id="{62F6FAE8-E508-0741-AF5E-B8A3AB7DEAC9}"/>
              </a:ext>
            </a:extLst>
          </p:cNvPr>
          <p:cNvSpPr>
            <a:spLocks noGrp="1"/>
          </p:cNvSpPr>
          <p:nvPr>
            <p:ph type="dt" sz="half" idx="10"/>
          </p:nvPr>
        </p:nvSpPr>
        <p:spPr/>
        <p:txBody>
          <a:bodyPr/>
          <a:lstStyle/>
          <a:p>
            <a:fld id="{80887873-0A23-4B6F-B38B-BCC0810CB054}" type="datetime1">
              <a:rPr lang="en-US" smtClean="0"/>
              <a:t>10/1/2025</a:t>
            </a:fld>
            <a:endParaRPr lang="en-US"/>
          </a:p>
        </p:txBody>
      </p:sp>
      <p:sp>
        <p:nvSpPr>
          <p:cNvPr id="4" name="Fußzeilenplatzhalter 3">
            <a:extLst>
              <a:ext uri="{FF2B5EF4-FFF2-40B4-BE49-F238E27FC236}">
                <a16:creationId xmlns:a16="http://schemas.microsoft.com/office/drawing/2014/main" id="{12327224-B765-2045-88E9-A00FFFE21367}"/>
              </a:ext>
            </a:extLst>
          </p:cNvPr>
          <p:cNvSpPr>
            <a:spLocks noGrp="1"/>
          </p:cNvSpPr>
          <p:nvPr>
            <p:ph type="ftr" sz="quarter" idx="11"/>
          </p:nvPr>
        </p:nvSpPr>
        <p:spPr/>
        <p:txBody>
          <a:bodyPr/>
          <a:lstStyle/>
          <a:p>
            <a:r>
              <a:rPr lang="de-CH"/>
              <a:t>Thesis Info Session Chair </a:t>
            </a:r>
            <a:r>
              <a:rPr lang="de-CH" err="1"/>
              <a:t>of</a:t>
            </a:r>
            <a:r>
              <a:rPr lang="de-CH"/>
              <a:t> HRM and Leadership</a:t>
            </a:r>
          </a:p>
        </p:txBody>
      </p:sp>
      <p:sp>
        <p:nvSpPr>
          <p:cNvPr id="5" name="Foliennummernplatzhalter 4">
            <a:extLst>
              <a:ext uri="{FF2B5EF4-FFF2-40B4-BE49-F238E27FC236}">
                <a16:creationId xmlns:a16="http://schemas.microsoft.com/office/drawing/2014/main" id="{39878F76-DA77-9D42-AB48-80A0691ED68F}"/>
              </a:ext>
            </a:extLst>
          </p:cNvPr>
          <p:cNvSpPr>
            <a:spLocks noGrp="1"/>
          </p:cNvSpPr>
          <p:nvPr>
            <p:ph type="sldNum" sz="quarter" idx="12"/>
          </p:nvPr>
        </p:nvSpPr>
        <p:spPr/>
        <p:txBody>
          <a:bodyPr/>
          <a:lstStyle/>
          <a:p>
            <a:fld id="{DE15152C-7E44-A94B-BCD8-272D3D1F368E}" type="slidenum">
              <a:rPr lang="en-US" altLang="de-DE" smtClean="0"/>
              <a:pPr/>
              <a:t>4</a:t>
            </a:fld>
            <a:endParaRPr lang="en-US" altLang="de-DE"/>
          </a:p>
        </p:txBody>
      </p:sp>
      <p:sp>
        <p:nvSpPr>
          <p:cNvPr id="6" name="Titel 5">
            <a:extLst>
              <a:ext uri="{FF2B5EF4-FFF2-40B4-BE49-F238E27FC236}">
                <a16:creationId xmlns:a16="http://schemas.microsoft.com/office/drawing/2014/main" id="{24158E14-18BD-2141-8480-2B965E2E2F67}"/>
              </a:ext>
            </a:extLst>
          </p:cNvPr>
          <p:cNvSpPr>
            <a:spLocks noGrp="1"/>
          </p:cNvSpPr>
          <p:nvPr>
            <p:ph type="title"/>
          </p:nvPr>
        </p:nvSpPr>
        <p:spPr/>
        <p:txBody>
          <a:bodyPr/>
          <a:lstStyle/>
          <a:p>
            <a:r>
              <a:rPr lang="en-US"/>
              <a:t>Presentation of the Chair</a:t>
            </a:r>
          </a:p>
        </p:txBody>
      </p:sp>
      <p:sp>
        <p:nvSpPr>
          <p:cNvPr id="7" name="Textplatzhalter 6">
            <a:extLst>
              <a:ext uri="{FF2B5EF4-FFF2-40B4-BE49-F238E27FC236}">
                <a16:creationId xmlns:a16="http://schemas.microsoft.com/office/drawing/2014/main" id="{DC9A0CAC-D238-BAB2-0CDA-DD884627C348}"/>
              </a:ext>
            </a:extLst>
          </p:cNvPr>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302286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7134276-993C-F242-A897-CEA68F19D71A}"/>
              </a:ext>
            </a:extLst>
          </p:cNvPr>
          <p:cNvSpPr>
            <a:spLocks noGrp="1"/>
          </p:cNvSpPr>
          <p:nvPr>
            <p:ph idx="1"/>
          </p:nvPr>
        </p:nvSpPr>
        <p:spPr/>
        <p:txBody>
          <a:bodyPr/>
          <a:lstStyle/>
          <a:p>
            <a:r>
              <a:rPr lang="en-US"/>
              <a:t>In our research, </a:t>
            </a:r>
          </a:p>
          <a:p>
            <a:pPr lvl="1"/>
            <a:r>
              <a:rPr lang="en-US"/>
              <a:t>We focus on the social dynamics between leaders and followers and on the role of emotions, motivation, and digitalization in organizational life.</a:t>
            </a:r>
          </a:p>
          <a:p>
            <a:pPr lvl="1"/>
            <a:r>
              <a:rPr lang="en-US"/>
              <a:t>We employ primarily </a:t>
            </a:r>
            <a:r>
              <a:rPr lang="en-US" b="1"/>
              <a:t>quantitative methods</a:t>
            </a:r>
            <a:r>
              <a:rPr lang="en-US"/>
              <a:t> and conduct </a:t>
            </a:r>
            <a:r>
              <a:rPr lang="en-US" b="1"/>
              <a:t>carefully controlled experiments</a:t>
            </a:r>
            <a:r>
              <a:rPr lang="en-US"/>
              <a:t> as well as </a:t>
            </a:r>
            <a:r>
              <a:rPr lang="en-US" b="1"/>
              <a:t>field and archival studies</a:t>
            </a:r>
            <a:r>
              <a:rPr lang="en-US"/>
              <a:t> in organizations.</a:t>
            </a:r>
          </a:p>
          <a:p>
            <a:endParaRPr lang="en-US" sz="1800"/>
          </a:p>
          <a:p>
            <a:endParaRPr lang="en-US" sz="1800"/>
          </a:p>
        </p:txBody>
      </p:sp>
      <p:sp>
        <p:nvSpPr>
          <p:cNvPr id="3" name="Datumsplatzhalter 2">
            <a:extLst>
              <a:ext uri="{FF2B5EF4-FFF2-40B4-BE49-F238E27FC236}">
                <a16:creationId xmlns:a16="http://schemas.microsoft.com/office/drawing/2014/main" id="{62F6FAE8-E508-0741-AF5E-B8A3AB7DEAC9}"/>
              </a:ext>
            </a:extLst>
          </p:cNvPr>
          <p:cNvSpPr>
            <a:spLocks noGrp="1"/>
          </p:cNvSpPr>
          <p:nvPr>
            <p:ph type="dt" sz="half" idx="10"/>
          </p:nvPr>
        </p:nvSpPr>
        <p:spPr/>
        <p:txBody>
          <a:bodyPr/>
          <a:lstStyle/>
          <a:p>
            <a:fld id="{80887873-0A23-4B6F-B38B-BCC0810CB054}" type="datetime1">
              <a:rPr lang="en-US" smtClean="0"/>
              <a:t>10/1/2025</a:t>
            </a:fld>
            <a:endParaRPr lang="en-US"/>
          </a:p>
        </p:txBody>
      </p:sp>
      <p:sp>
        <p:nvSpPr>
          <p:cNvPr id="4" name="Fußzeilenplatzhalter 3">
            <a:extLst>
              <a:ext uri="{FF2B5EF4-FFF2-40B4-BE49-F238E27FC236}">
                <a16:creationId xmlns:a16="http://schemas.microsoft.com/office/drawing/2014/main" id="{12327224-B765-2045-88E9-A00FFFE21367}"/>
              </a:ext>
            </a:extLst>
          </p:cNvPr>
          <p:cNvSpPr>
            <a:spLocks noGrp="1"/>
          </p:cNvSpPr>
          <p:nvPr>
            <p:ph type="ftr" sz="quarter" idx="11"/>
          </p:nvPr>
        </p:nvSpPr>
        <p:spPr/>
        <p:txBody>
          <a:bodyPr/>
          <a:lstStyle/>
          <a:p>
            <a:r>
              <a:rPr lang="de-CH"/>
              <a:t>Thesis Info Session Chair </a:t>
            </a:r>
            <a:r>
              <a:rPr lang="de-CH" err="1"/>
              <a:t>of</a:t>
            </a:r>
            <a:r>
              <a:rPr lang="de-CH"/>
              <a:t> HRM and Leadership</a:t>
            </a:r>
          </a:p>
        </p:txBody>
      </p:sp>
      <p:sp>
        <p:nvSpPr>
          <p:cNvPr id="5" name="Foliennummernplatzhalter 4">
            <a:extLst>
              <a:ext uri="{FF2B5EF4-FFF2-40B4-BE49-F238E27FC236}">
                <a16:creationId xmlns:a16="http://schemas.microsoft.com/office/drawing/2014/main" id="{39878F76-DA77-9D42-AB48-80A0691ED68F}"/>
              </a:ext>
            </a:extLst>
          </p:cNvPr>
          <p:cNvSpPr>
            <a:spLocks noGrp="1"/>
          </p:cNvSpPr>
          <p:nvPr>
            <p:ph type="sldNum" sz="quarter" idx="12"/>
          </p:nvPr>
        </p:nvSpPr>
        <p:spPr/>
        <p:txBody>
          <a:bodyPr/>
          <a:lstStyle/>
          <a:p>
            <a:fld id="{DE15152C-7E44-A94B-BCD8-272D3D1F368E}" type="slidenum">
              <a:rPr lang="en-US" altLang="de-DE" smtClean="0"/>
              <a:pPr/>
              <a:t>5</a:t>
            </a:fld>
            <a:endParaRPr lang="en-US" altLang="de-DE"/>
          </a:p>
        </p:txBody>
      </p:sp>
      <p:sp>
        <p:nvSpPr>
          <p:cNvPr id="6" name="Titel 5">
            <a:extLst>
              <a:ext uri="{FF2B5EF4-FFF2-40B4-BE49-F238E27FC236}">
                <a16:creationId xmlns:a16="http://schemas.microsoft.com/office/drawing/2014/main" id="{24158E14-18BD-2141-8480-2B965E2E2F67}"/>
              </a:ext>
            </a:extLst>
          </p:cNvPr>
          <p:cNvSpPr>
            <a:spLocks noGrp="1"/>
          </p:cNvSpPr>
          <p:nvPr>
            <p:ph type="title"/>
          </p:nvPr>
        </p:nvSpPr>
        <p:spPr/>
        <p:txBody>
          <a:bodyPr/>
          <a:lstStyle/>
          <a:p>
            <a:r>
              <a:rPr lang="en-US"/>
              <a:t>Presentation of the Chair</a:t>
            </a:r>
          </a:p>
        </p:txBody>
      </p:sp>
      <p:sp>
        <p:nvSpPr>
          <p:cNvPr id="7" name="Textplatzhalter 6">
            <a:extLst>
              <a:ext uri="{FF2B5EF4-FFF2-40B4-BE49-F238E27FC236}">
                <a16:creationId xmlns:a16="http://schemas.microsoft.com/office/drawing/2014/main" id="{DC9A0CAC-D238-BAB2-0CDA-DD884627C348}"/>
              </a:ext>
            </a:extLst>
          </p:cNvPr>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26660472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descr="Medium shot of a person smiling&#10;&#10;Description automatically generated">
            <a:extLst>
              <a:ext uri="{FF2B5EF4-FFF2-40B4-BE49-F238E27FC236}">
                <a16:creationId xmlns:a16="http://schemas.microsoft.com/office/drawing/2014/main" id="{C77829BF-D00B-D84B-E2AE-E78D6769948F}"/>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b="1299"/>
          <a:stretch/>
        </p:blipFill>
        <p:spPr>
          <a:xfrm>
            <a:off x="8400256" y="2163300"/>
            <a:ext cx="2572320" cy="3010931"/>
          </a:xfrm>
        </p:spPr>
      </p:pic>
      <p:sp>
        <p:nvSpPr>
          <p:cNvPr id="3" name="Datumsplatzhalter 2">
            <a:extLst>
              <a:ext uri="{FF2B5EF4-FFF2-40B4-BE49-F238E27FC236}">
                <a16:creationId xmlns:a16="http://schemas.microsoft.com/office/drawing/2014/main" id="{62F6FAE8-E508-0741-AF5E-B8A3AB7DEAC9}"/>
              </a:ext>
            </a:extLst>
          </p:cNvPr>
          <p:cNvSpPr>
            <a:spLocks noGrp="1"/>
          </p:cNvSpPr>
          <p:nvPr>
            <p:ph type="dt" sz="half" idx="10"/>
          </p:nvPr>
        </p:nvSpPr>
        <p:spPr/>
        <p:txBody>
          <a:bodyPr/>
          <a:lstStyle/>
          <a:p>
            <a:fld id="{80887873-0A23-4B6F-B38B-BCC0810CB054}" type="datetime1">
              <a:rPr lang="en-US" smtClean="0"/>
              <a:t>10/1/2025</a:t>
            </a:fld>
            <a:endParaRPr lang="en-US"/>
          </a:p>
        </p:txBody>
      </p:sp>
      <p:sp>
        <p:nvSpPr>
          <p:cNvPr id="4" name="Fußzeilenplatzhalter 3">
            <a:extLst>
              <a:ext uri="{FF2B5EF4-FFF2-40B4-BE49-F238E27FC236}">
                <a16:creationId xmlns:a16="http://schemas.microsoft.com/office/drawing/2014/main" id="{12327224-B765-2045-88E9-A00FFFE21367}"/>
              </a:ext>
            </a:extLst>
          </p:cNvPr>
          <p:cNvSpPr>
            <a:spLocks noGrp="1"/>
          </p:cNvSpPr>
          <p:nvPr>
            <p:ph type="ftr" sz="quarter" idx="11"/>
          </p:nvPr>
        </p:nvSpPr>
        <p:spPr/>
        <p:txBody>
          <a:bodyPr/>
          <a:lstStyle/>
          <a:p>
            <a:r>
              <a:rPr lang="de-CH"/>
              <a:t>Thesis Info Session Chair </a:t>
            </a:r>
            <a:r>
              <a:rPr lang="de-CH" err="1"/>
              <a:t>of</a:t>
            </a:r>
            <a:r>
              <a:rPr lang="de-CH"/>
              <a:t> HRM and Leadership</a:t>
            </a:r>
          </a:p>
        </p:txBody>
      </p:sp>
      <p:sp>
        <p:nvSpPr>
          <p:cNvPr id="5" name="Foliennummernplatzhalter 4">
            <a:extLst>
              <a:ext uri="{FF2B5EF4-FFF2-40B4-BE49-F238E27FC236}">
                <a16:creationId xmlns:a16="http://schemas.microsoft.com/office/drawing/2014/main" id="{39878F76-DA77-9D42-AB48-80A0691ED68F}"/>
              </a:ext>
            </a:extLst>
          </p:cNvPr>
          <p:cNvSpPr>
            <a:spLocks noGrp="1"/>
          </p:cNvSpPr>
          <p:nvPr>
            <p:ph type="sldNum" sz="quarter" idx="12"/>
          </p:nvPr>
        </p:nvSpPr>
        <p:spPr/>
        <p:txBody>
          <a:bodyPr/>
          <a:lstStyle/>
          <a:p>
            <a:fld id="{DE15152C-7E44-A94B-BCD8-272D3D1F368E}" type="slidenum">
              <a:rPr lang="en-US" altLang="de-DE" smtClean="0"/>
              <a:pPr/>
              <a:t>6</a:t>
            </a:fld>
            <a:endParaRPr lang="en-US" altLang="de-DE"/>
          </a:p>
        </p:txBody>
      </p:sp>
      <p:sp>
        <p:nvSpPr>
          <p:cNvPr id="6" name="Titel 5">
            <a:extLst>
              <a:ext uri="{FF2B5EF4-FFF2-40B4-BE49-F238E27FC236}">
                <a16:creationId xmlns:a16="http://schemas.microsoft.com/office/drawing/2014/main" id="{24158E14-18BD-2141-8480-2B965E2E2F67}"/>
              </a:ext>
            </a:extLst>
          </p:cNvPr>
          <p:cNvSpPr>
            <a:spLocks noGrp="1"/>
          </p:cNvSpPr>
          <p:nvPr>
            <p:ph type="title"/>
          </p:nvPr>
        </p:nvSpPr>
        <p:spPr/>
        <p:txBody>
          <a:bodyPr/>
          <a:lstStyle/>
          <a:p>
            <a:r>
              <a:rPr lang="en-US"/>
              <a:t>Presentation of the Chair</a:t>
            </a:r>
          </a:p>
        </p:txBody>
      </p:sp>
      <p:pic>
        <p:nvPicPr>
          <p:cNvPr id="14" name="Picture 13">
            <a:extLst>
              <a:ext uri="{FF2B5EF4-FFF2-40B4-BE49-F238E27FC236}">
                <a16:creationId xmlns:a16="http://schemas.microsoft.com/office/drawing/2014/main" id="{164DC3FF-D567-B8A7-3232-D65813C3C795}"/>
              </a:ext>
            </a:extLst>
          </p:cNvPr>
          <p:cNvPicPr>
            <a:picLocks noChangeAspect="1"/>
          </p:cNvPicPr>
          <p:nvPr/>
        </p:nvPicPr>
        <p:blipFill rotWithShape="1">
          <a:blip r:embed="rId4"/>
          <a:srcRect l="17522" t="5783" r="29474" b="999"/>
          <a:stretch/>
        </p:blipFill>
        <p:spPr>
          <a:xfrm>
            <a:off x="1219424" y="2163300"/>
            <a:ext cx="2572320" cy="3010932"/>
          </a:xfrm>
          <a:prstGeom prst="rect">
            <a:avLst/>
          </a:prstGeom>
        </p:spPr>
      </p:pic>
      <p:pic>
        <p:nvPicPr>
          <p:cNvPr id="15" name="Picture 14">
            <a:extLst>
              <a:ext uri="{FF2B5EF4-FFF2-40B4-BE49-F238E27FC236}">
                <a16:creationId xmlns:a16="http://schemas.microsoft.com/office/drawing/2014/main" id="{6FBBD5F8-4836-6426-2130-FE2813BAA245}"/>
              </a:ext>
            </a:extLst>
          </p:cNvPr>
          <p:cNvPicPr>
            <a:picLocks noChangeAspect="1"/>
          </p:cNvPicPr>
          <p:nvPr/>
        </p:nvPicPr>
        <p:blipFill rotWithShape="1">
          <a:blip r:embed="rId5"/>
          <a:srcRect l="32114" t="5830" r="31271" b="30361"/>
          <a:stretch/>
        </p:blipFill>
        <p:spPr>
          <a:xfrm>
            <a:off x="4809208" y="2153413"/>
            <a:ext cx="2572320" cy="3043197"/>
          </a:xfrm>
          <a:prstGeom prst="rect">
            <a:avLst/>
          </a:prstGeom>
        </p:spPr>
      </p:pic>
      <p:sp>
        <p:nvSpPr>
          <p:cNvPr id="17" name="Inhaltsplatzhalter 1">
            <a:extLst>
              <a:ext uri="{FF2B5EF4-FFF2-40B4-BE49-F238E27FC236}">
                <a16:creationId xmlns:a16="http://schemas.microsoft.com/office/drawing/2014/main" id="{855DDEB4-BE9A-7961-9766-9D29A68267BE}"/>
              </a:ext>
            </a:extLst>
          </p:cNvPr>
          <p:cNvSpPr txBox="1">
            <a:spLocks/>
          </p:cNvSpPr>
          <p:nvPr/>
        </p:nvSpPr>
        <p:spPr>
          <a:xfrm>
            <a:off x="1059795" y="5301208"/>
            <a:ext cx="3024560" cy="415114"/>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800"/>
              </a:spcAft>
              <a:buFont typeface="+mj-lt"/>
              <a:buNone/>
              <a:defRPr sz="1800" b="0" kern="1200" spc="-20" baseline="0">
                <a:solidFill>
                  <a:schemeClr val="tx1"/>
                </a:solidFill>
                <a:latin typeface="+mn-lt"/>
                <a:ea typeface="+mn-ea"/>
                <a:cs typeface="+mn-cs"/>
              </a:defRPr>
            </a:lvl1pPr>
            <a:lvl2pPr marL="216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2pPr>
            <a:lvl3pPr marL="432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3pPr>
            <a:lvl4pPr marL="648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4pPr>
            <a:lvl5pPr marL="864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ctr">
              <a:buNone/>
            </a:pPr>
            <a:r>
              <a:rPr lang="de-CH"/>
              <a:t>Prof. Jochen Menges</a:t>
            </a:r>
            <a:endParaRPr lang="en-US"/>
          </a:p>
        </p:txBody>
      </p:sp>
      <p:sp>
        <p:nvSpPr>
          <p:cNvPr id="18" name="Inhaltsplatzhalter 1">
            <a:extLst>
              <a:ext uri="{FF2B5EF4-FFF2-40B4-BE49-F238E27FC236}">
                <a16:creationId xmlns:a16="http://schemas.microsoft.com/office/drawing/2014/main" id="{441B9B64-CE92-5F01-7EA7-3746E8EC204B}"/>
              </a:ext>
            </a:extLst>
          </p:cNvPr>
          <p:cNvSpPr txBox="1">
            <a:spLocks/>
          </p:cNvSpPr>
          <p:nvPr/>
        </p:nvSpPr>
        <p:spPr>
          <a:xfrm>
            <a:off x="4655840" y="5301208"/>
            <a:ext cx="3024560" cy="415114"/>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800"/>
              </a:spcAft>
              <a:buFont typeface="+mj-lt"/>
              <a:buNone/>
              <a:defRPr sz="1800" b="0" kern="1200" spc="-20" baseline="0">
                <a:solidFill>
                  <a:schemeClr val="tx1"/>
                </a:solidFill>
                <a:latin typeface="+mn-lt"/>
                <a:ea typeface="+mn-ea"/>
                <a:cs typeface="+mn-cs"/>
              </a:defRPr>
            </a:lvl1pPr>
            <a:lvl2pPr marL="216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2pPr>
            <a:lvl3pPr marL="432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3pPr>
            <a:lvl4pPr marL="648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4pPr>
            <a:lvl5pPr marL="864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ctr">
              <a:buNone/>
            </a:pPr>
            <a:r>
              <a:rPr lang="de-CH"/>
              <a:t>Prof. Lauren Howe</a:t>
            </a:r>
            <a:endParaRPr lang="en-US"/>
          </a:p>
        </p:txBody>
      </p:sp>
      <p:sp>
        <p:nvSpPr>
          <p:cNvPr id="19" name="Inhaltsplatzhalter 1">
            <a:extLst>
              <a:ext uri="{FF2B5EF4-FFF2-40B4-BE49-F238E27FC236}">
                <a16:creationId xmlns:a16="http://schemas.microsoft.com/office/drawing/2014/main" id="{3405B1FD-8EA4-4190-8FE5-6154C71E721E}"/>
              </a:ext>
            </a:extLst>
          </p:cNvPr>
          <p:cNvSpPr txBox="1">
            <a:spLocks/>
          </p:cNvSpPr>
          <p:nvPr/>
        </p:nvSpPr>
        <p:spPr>
          <a:xfrm>
            <a:off x="8093520" y="5301208"/>
            <a:ext cx="3024560" cy="415114"/>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800"/>
              </a:spcAft>
              <a:buFont typeface="+mj-lt"/>
              <a:buNone/>
              <a:defRPr sz="1800" b="0" kern="1200" spc="-20" baseline="0">
                <a:solidFill>
                  <a:schemeClr val="tx1"/>
                </a:solidFill>
                <a:latin typeface="+mn-lt"/>
                <a:ea typeface="+mn-ea"/>
                <a:cs typeface="+mn-cs"/>
              </a:defRPr>
            </a:lvl1pPr>
            <a:lvl2pPr marL="216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2pPr>
            <a:lvl3pPr marL="432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3pPr>
            <a:lvl4pPr marL="648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4pPr>
            <a:lvl5pPr marL="864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ctr">
              <a:buNone/>
            </a:pPr>
            <a:r>
              <a:rPr lang="de-CH"/>
              <a:t>Lissette Cabrera</a:t>
            </a:r>
            <a:endParaRPr lang="en-US"/>
          </a:p>
        </p:txBody>
      </p:sp>
    </p:spTree>
    <p:extLst>
      <p:ext uri="{BB962C8B-B14F-4D97-AF65-F5344CB8AC3E}">
        <p14:creationId xmlns:p14="http://schemas.microsoft.com/office/powerpoint/2010/main" val="21722535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62F6FAE8-E508-0741-AF5E-B8A3AB7DEAC9}"/>
              </a:ext>
            </a:extLst>
          </p:cNvPr>
          <p:cNvSpPr>
            <a:spLocks noGrp="1"/>
          </p:cNvSpPr>
          <p:nvPr>
            <p:ph type="dt" sz="half" idx="10"/>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0887873-0A23-4B6F-B38B-BCC0810CB054}" type="datetime1">
              <a:rPr kumimoji="0" lang="en-US" sz="800" b="0" i="0" u="none" strike="noStrike" kern="1200" cap="none" spc="0" normalizeH="0" baseline="0" noProof="0" smtClean="0">
                <a:ln>
                  <a:noFill/>
                </a:ln>
                <a:solidFill>
                  <a:srgbClr val="626262"/>
                </a:solidFill>
                <a:effectLst/>
                <a:uLnTx/>
                <a:uFillTx/>
                <a:latin typeface="Malgun Gothic"/>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10/1/2025</a:t>
            </a:fld>
            <a:endParaRPr kumimoji="0" lang="en-US" sz="800" b="0" i="0" u="none" strike="noStrike" kern="1200" cap="none" spc="0" normalizeH="0" baseline="0" noProof="0">
              <a:ln>
                <a:noFill/>
              </a:ln>
              <a:solidFill>
                <a:srgbClr val="626262"/>
              </a:solidFill>
              <a:effectLst/>
              <a:uLnTx/>
              <a:uFillTx/>
              <a:latin typeface="Malgun Gothic"/>
              <a:ea typeface="+mn-ea"/>
              <a:cs typeface="+mn-cs"/>
            </a:endParaRPr>
          </a:p>
        </p:txBody>
      </p:sp>
      <p:sp>
        <p:nvSpPr>
          <p:cNvPr id="4" name="Fußzeilenplatzhalter 3">
            <a:extLst>
              <a:ext uri="{FF2B5EF4-FFF2-40B4-BE49-F238E27FC236}">
                <a16:creationId xmlns:a16="http://schemas.microsoft.com/office/drawing/2014/main" id="{12327224-B765-2045-88E9-A00FFFE21367}"/>
              </a:ext>
            </a:extLst>
          </p:cNvPr>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CH" sz="800" b="0" i="0" u="none" strike="noStrike" kern="1200" cap="none" spc="0" normalizeH="0" baseline="0" noProof="0">
                <a:ln>
                  <a:noFill/>
                </a:ln>
                <a:solidFill>
                  <a:srgbClr val="626262"/>
                </a:solidFill>
                <a:effectLst/>
                <a:uLnTx/>
                <a:uFillTx/>
                <a:latin typeface="Malgun Gothic"/>
                <a:ea typeface="+mn-ea"/>
                <a:cs typeface="+mn-cs"/>
              </a:rPr>
              <a:t>Thesis Info Session Chair </a:t>
            </a:r>
            <a:r>
              <a:rPr kumimoji="0" lang="de-CH" sz="800" b="0" i="0" u="none" strike="noStrike" kern="1200" cap="none" spc="0" normalizeH="0" baseline="0" noProof="0" err="1">
                <a:ln>
                  <a:noFill/>
                </a:ln>
                <a:solidFill>
                  <a:srgbClr val="626262"/>
                </a:solidFill>
                <a:effectLst/>
                <a:uLnTx/>
                <a:uFillTx/>
                <a:latin typeface="Malgun Gothic"/>
                <a:ea typeface="+mn-ea"/>
                <a:cs typeface="+mn-cs"/>
              </a:rPr>
              <a:t>of</a:t>
            </a:r>
            <a:r>
              <a:rPr kumimoji="0" lang="de-CH" sz="800" b="0" i="0" u="none" strike="noStrike" kern="1200" cap="none" spc="0" normalizeH="0" baseline="0" noProof="0">
                <a:ln>
                  <a:noFill/>
                </a:ln>
                <a:solidFill>
                  <a:srgbClr val="626262"/>
                </a:solidFill>
                <a:effectLst/>
                <a:uLnTx/>
                <a:uFillTx/>
                <a:latin typeface="Malgun Gothic"/>
                <a:ea typeface="+mn-ea"/>
                <a:cs typeface="+mn-cs"/>
              </a:rPr>
              <a:t> HRM and Leadership</a:t>
            </a:r>
          </a:p>
        </p:txBody>
      </p:sp>
      <p:sp>
        <p:nvSpPr>
          <p:cNvPr id="5" name="Foliennummernplatzhalter 4">
            <a:extLst>
              <a:ext uri="{FF2B5EF4-FFF2-40B4-BE49-F238E27FC236}">
                <a16:creationId xmlns:a16="http://schemas.microsoft.com/office/drawing/2014/main" id="{39878F76-DA77-9D42-AB48-80A0691ED6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15152C-7E44-A94B-BCD8-272D3D1F368E}" type="slidenum">
              <a:rPr kumimoji="0" lang="en-US" altLang="de-DE" sz="800" b="1" i="0" u="none" strike="noStrike" kern="1200" cap="none" spc="0" normalizeH="0" baseline="0" noProof="0" smtClean="0">
                <a:ln>
                  <a:noFill/>
                </a:ln>
                <a:solidFill>
                  <a:srgbClr val="626262"/>
                </a:solidFill>
                <a:effectLst/>
                <a:uLnTx/>
                <a:uFillTx/>
                <a:latin typeface="Malgun Gothic"/>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altLang="de-DE" sz="800" b="1" i="0" u="none" strike="noStrike" kern="1200" cap="none" spc="0" normalizeH="0" baseline="0" noProof="0">
              <a:ln>
                <a:noFill/>
              </a:ln>
              <a:solidFill>
                <a:srgbClr val="626262"/>
              </a:solidFill>
              <a:effectLst/>
              <a:uLnTx/>
              <a:uFillTx/>
              <a:latin typeface="Malgun Gothic"/>
              <a:ea typeface="+mn-ea"/>
              <a:cs typeface="+mn-cs"/>
            </a:endParaRPr>
          </a:p>
        </p:txBody>
      </p:sp>
      <p:sp>
        <p:nvSpPr>
          <p:cNvPr id="6" name="Titel 5">
            <a:extLst>
              <a:ext uri="{FF2B5EF4-FFF2-40B4-BE49-F238E27FC236}">
                <a16:creationId xmlns:a16="http://schemas.microsoft.com/office/drawing/2014/main" id="{24158E14-18BD-2141-8480-2B965E2E2F67}"/>
              </a:ext>
            </a:extLst>
          </p:cNvPr>
          <p:cNvSpPr>
            <a:spLocks noGrp="1"/>
          </p:cNvSpPr>
          <p:nvPr>
            <p:ph type="title"/>
          </p:nvPr>
        </p:nvSpPr>
        <p:spPr/>
        <p:txBody>
          <a:bodyPr/>
          <a:lstStyle/>
          <a:p>
            <a:r>
              <a:rPr lang="en-US"/>
              <a:t>Presentation of the Chair</a:t>
            </a:r>
            <a:endParaRPr lang="de-DE"/>
          </a:p>
        </p:txBody>
      </p:sp>
      <p:sp>
        <p:nvSpPr>
          <p:cNvPr id="17" name="Inhaltsplatzhalter 1">
            <a:extLst>
              <a:ext uri="{FF2B5EF4-FFF2-40B4-BE49-F238E27FC236}">
                <a16:creationId xmlns:a16="http://schemas.microsoft.com/office/drawing/2014/main" id="{855DDEB4-BE9A-7961-9766-9D29A68267BE}"/>
              </a:ext>
            </a:extLst>
          </p:cNvPr>
          <p:cNvSpPr txBox="1">
            <a:spLocks/>
          </p:cNvSpPr>
          <p:nvPr/>
        </p:nvSpPr>
        <p:spPr>
          <a:xfrm>
            <a:off x="7233987" y="3282049"/>
            <a:ext cx="1997592" cy="415114"/>
          </a:xfrm>
          <a:prstGeom prst="rect">
            <a:avLst/>
          </a:prstGeom>
        </p:spPr>
        <p:txBody>
          <a:bodyPr vert="horz" lIns="0" tIns="0" rIns="0" bIns="0" rtlCol="0" anchor="t">
            <a:noAutofit/>
          </a:bodyPr>
          <a:lstStyle>
            <a:lvl1pPr marL="0" indent="0" algn="l" defTabSz="914400" rtl="0" eaLnBrk="1" latinLnBrk="0" hangingPunct="1">
              <a:lnSpc>
                <a:spcPct val="100000"/>
              </a:lnSpc>
              <a:spcBef>
                <a:spcPts val="0"/>
              </a:spcBef>
              <a:spcAft>
                <a:spcPts val="800"/>
              </a:spcAft>
              <a:buFont typeface="+mj-lt"/>
              <a:buNone/>
              <a:defRPr sz="1800" b="0" kern="1200" spc="-20" baseline="0">
                <a:solidFill>
                  <a:schemeClr val="tx1"/>
                </a:solidFill>
                <a:latin typeface="+mn-lt"/>
                <a:ea typeface="+mn-ea"/>
                <a:cs typeface="+mn-cs"/>
              </a:defRPr>
            </a:lvl1pPr>
            <a:lvl2pPr marL="216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2pPr>
            <a:lvl3pPr marL="432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3pPr>
            <a:lvl4pPr marL="648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4pPr>
            <a:lvl5pPr marL="864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1" indent="0" algn="ctr" defTabSz="914400" rtl="0" eaLnBrk="1" fontAlgn="auto" latinLnBrk="0" hangingPunct="1">
              <a:lnSpc>
                <a:spcPct val="100000"/>
              </a:lnSpc>
              <a:spcBef>
                <a:spcPts val="0"/>
              </a:spcBef>
              <a:spcAft>
                <a:spcPts val="800"/>
              </a:spcAft>
              <a:buClrTx/>
              <a:buSzPct val="100000"/>
              <a:buFont typeface="Arial" panose="020B0604020202020204" pitchFamily="34" charset="0"/>
              <a:buNone/>
              <a:tabLst/>
              <a:defRPr/>
            </a:pPr>
            <a:r>
              <a:rPr kumimoji="0" lang="de-CH" sz="1800" b="0" i="0" u="none" strike="noStrike" kern="1200" cap="none" spc="-20" normalizeH="0" baseline="0" noProof="0">
                <a:ln>
                  <a:noFill/>
                </a:ln>
                <a:solidFill>
                  <a:srgbClr val="000000"/>
                </a:solidFill>
                <a:effectLst/>
                <a:uLnTx/>
                <a:uFillTx/>
                <a:latin typeface="Malgun Gothic"/>
                <a:ea typeface="+mn-ea"/>
                <a:cs typeface="+mn-cs"/>
              </a:rPr>
              <a:t>Dr. Ryan Miller</a:t>
            </a:r>
            <a:endParaRPr kumimoji="0" lang="en-US" sz="1800" b="0" i="0" u="none" strike="noStrike" kern="1200" cap="none" spc="-20" normalizeH="0" baseline="0" noProof="0">
              <a:ln>
                <a:noFill/>
              </a:ln>
              <a:solidFill>
                <a:srgbClr val="000000"/>
              </a:solidFill>
              <a:effectLst/>
              <a:uLnTx/>
              <a:uFillTx/>
              <a:latin typeface="Malgun Gothic"/>
              <a:ea typeface="+mn-ea"/>
              <a:cs typeface="+mn-cs"/>
            </a:endParaRPr>
          </a:p>
        </p:txBody>
      </p:sp>
      <p:sp>
        <p:nvSpPr>
          <p:cNvPr id="11" name="Inhaltsplatzhalter 1">
            <a:extLst>
              <a:ext uri="{FF2B5EF4-FFF2-40B4-BE49-F238E27FC236}">
                <a16:creationId xmlns:a16="http://schemas.microsoft.com/office/drawing/2014/main" id="{EB8927BC-4673-01DC-CB69-0F484AA92C1C}"/>
              </a:ext>
            </a:extLst>
          </p:cNvPr>
          <p:cNvSpPr txBox="1">
            <a:spLocks/>
          </p:cNvSpPr>
          <p:nvPr/>
        </p:nvSpPr>
        <p:spPr>
          <a:xfrm>
            <a:off x="2708224" y="3230522"/>
            <a:ext cx="1997592" cy="415114"/>
          </a:xfrm>
          <a:prstGeom prst="rect">
            <a:avLst/>
          </a:prstGeom>
        </p:spPr>
        <p:txBody>
          <a:bodyPr vert="horz" lIns="0" tIns="0" rIns="0" bIns="0" rtlCol="0" anchor="t">
            <a:noAutofit/>
          </a:bodyPr>
          <a:lstStyle>
            <a:lvl1pPr marL="0" indent="0" algn="l" defTabSz="914400" rtl="0" eaLnBrk="1" latinLnBrk="0" hangingPunct="1">
              <a:lnSpc>
                <a:spcPct val="100000"/>
              </a:lnSpc>
              <a:spcBef>
                <a:spcPts val="0"/>
              </a:spcBef>
              <a:spcAft>
                <a:spcPts val="800"/>
              </a:spcAft>
              <a:buFont typeface="+mj-lt"/>
              <a:buNone/>
              <a:defRPr sz="1800" b="0" kern="1200" spc="-20" baseline="0">
                <a:solidFill>
                  <a:schemeClr val="tx1"/>
                </a:solidFill>
                <a:latin typeface="+mn-lt"/>
                <a:ea typeface="+mn-ea"/>
                <a:cs typeface="+mn-cs"/>
              </a:defRPr>
            </a:lvl1pPr>
            <a:lvl2pPr marL="216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2pPr>
            <a:lvl3pPr marL="432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3pPr>
            <a:lvl4pPr marL="648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4pPr>
            <a:lvl5pPr marL="864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1" indent="0" algn="ctr" defTabSz="914400" rtl="0" eaLnBrk="1" fontAlgn="auto" latinLnBrk="0" hangingPunct="1">
              <a:lnSpc>
                <a:spcPct val="100000"/>
              </a:lnSpc>
              <a:spcBef>
                <a:spcPts val="0"/>
              </a:spcBef>
              <a:spcAft>
                <a:spcPts val="800"/>
              </a:spcAft>
              <a:buClrTx/>
              <a:buSzPct val="100000"/>
              <a:buFont typeface="Arial" panose="020B0604020202020204" pitchFamily="34" charset="0"/>
              <a:buNone/>
              <a:tabLst/>
              <a:defRPr/>
            </a:pPr>
            <a:r>
              <a:rPr kumimoji="0" lang="de-CH" sz="1800" b="0" i="0" u="none" strike="noStrike" kern="1200" cap="none" spc="-20" normalizeH="0" baseline="0" noProof="0">
                <a:ln>
                  <a:noFill/>
                </a:ln>
                <a:solidFill>
                  <a:srgbClr val="000000"/>
                </a:solidFill>
                <a:effectLst/>
                <a:uLnTx/>
                <a:uFillTx/>
                <a:latin typeface="Malgun Gothic"/>
                <a:ea typeface="+mn-ea"/>
                <a:cs typeface="+mn-cs"/>
              </a:rPr>
              <a:t>Dr. Mary Hausfeld</a:t>
            </a:r>
            <a:endParaRPr kumimoji="0" lang="en-US" sz="1800" b="0" i="0" u="none" strike="noStrike" kern="1200" cap="none" spc="-20" normalizeH="0" baseline="0" noProof="0">
              <a:ln>
                <a:noFill/>
              </a:ln>
              <a:solidFill>
                <a:srgbClr val="000000"/>
              </a:solidFill>
              <a:effectLst/>
              <a:uLnTx/>
              <a:uFillTx/>
              <a:latin typeface="Malgun Gothic"/>
              <a:ea typeface="+mn-ea"/>
              <a:cs typeface="+mn-cs"/>
            </a:endParaRPr>
          </a:p>
        </p:txBody>
      </p:sp>
      <p:sp>
        <p:nvSpPr>
          <p:cNvPr id="22" name="Inhaltsplatzhalter 1">
            <a:extLst>
              <a:ext uri="{FF2B5EF4-FFF2-40B4-BE49-F238E27FC236}">
                <a16:creationId xmlns:a16="http://schemas.microsoft.com/office/drawing/2014/main" id="{AD8CEEB5-0B5C-C960-BEF8-A69558144CC0}"/>
              </a:ext>
            </a:extLst>
          </p:cNvPr>
          <p:cNvSpPr txBox="1">
            <a:spLocks/>
          </p:cNvSpPr>
          <p:nvPr/>
        </p:nvSpPr>
        <p:spPr>
          <a:xfrm>
            <a:off x="3962420" y="5844314"/>
            <a:ext cx="1997592" cy="415114"/>
          </a:xfrm>
          <a:prstGeom prst="rect">
            <a:avLst/>
          </a:prstGeom>
        </p:spPr>
        <p:txBody>
          <a:bodyPr vert="horz" lIns="0" tIns="0" rIns="0" bIns="0" rtlCol="0" anchor="t">
            <a:noAutofit/>
          </a:bodyPr>
          <a:lstStyle>
            <a:lvl1pPr marL="0" indent="0" algn="l" defTabSz="914400" rtl="0" eaLnBrk="1" latinLnBrk="0" hangingPunct="1">
              <a:lnSpc>
                <a:spcPct val="100000"/>
              </a:lnSpc>
              <a:spcBef>
                <a:spcPts val="0"/>
              </a:spcBef>
              <a:spcAft>
                <a:spcPts val="800"/>
              </a:spcAft>
              <a:buFont typeface="+mj-lt"/>
              <a:buNone/>
              <a:defRPr sz="1800" b="0" kern="1200" spc="-20" baseline="0">
                <a:solidFill>
                  <a:schemeClr val="tx1"/>
                </a:solidFill>
                <a:latin typeface="+mn-lt"/>
                <a:ea typeface="+mn-ea"/>
                <a:cs typeface="+mn-cs"/>
              </a:defRPr>
            </a:lvl1pPr>
            <a:lvl2pPr marL="216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2pPr>
            <a:lvl3pPr marL="432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3pPr>
            <a:lvl4pPr marL="648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4pPr>
            <a:lvl5pPr marL="864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1" indent="0" algn="ctr" defTabSz="914400" rtl="0" eaLnBrk="1" fontAlgn="auto" latinLnBrk="0" hangingPunct="1">
              <a:lnSpc>
                <a:spcPct val="100000"/>
              </a:lnSpc>
              <a:spcBef>
                <a:spcPts val="0"/>
              </a:spcBef>
              <a:spcAft>
                <a:spcPts val="800"/>
              </a:spcAft>
              <a:buClrTx/>
              <a:buSzPct val="100000"/>
              <a:buFont typeface="Arial" panose="020B0604020202020204" pitchFamily="34" charset="0"/>
              <a:buNone/>
              <a:tabLst/>
              <a:defRPr/>
            </a:pPr>
            <a:r>
              <a:rPr kumimoji="0" lang="de-CH" sz="1800" b="0" i="0" u="none" strike="noStrike" kern="1200" cap="none" spc="-20" normalizeH="0" baseline="0" noProof="0">
                <a:ln>
                  <a:noFill/>
                </a:ln>
                <a:solidFill>
                  <a:srgbClr val="000000"/>
                </a:solidFill>
                <a:effectLst/>
                <a:uLnTx/>
                <a:uFillTx/>
                <a:latin typeface="Malgun Gothic"/>
                <a:ea typeface="+mn-ea"/>
                <a:cs typeface="+mn-cs"/>
              </a:rPr>
              <a:t>Maria Diaz Macias</a:t>
            </a:r>
            <a:endParaRPr kumimoji="0" lang="en-US" sz="1800" b="0" i="0" u="none" strike="noStrike" kern="1200" cap="none" spc="-20" normalizeH="0" baseline="0" noProof="0">
              <a:ln>
                <a:noFill/>
              </a:ln>
              <a:solidFill>
                <a:srgbClr val="000000"/>
              </a:solidFill>
              <a:effectLst/>
              <a:uLnTx/>
              <a:uFillTx/>
              <a:latin typeface="Malgun Gothic"/>
              <a:ea typeface="+mn-ea"/>
              <a:cs typeface="+mn-cs"/>
            </a:endParaRPr>
          </a:p>
        </p:txBody>
      </p:sp>
      <p:sp>
        <p:nvSpPr>
          <p:cNvPr id="23" name="Inhaltsplatzhalter 1">
            <a:extLst>
              <a:ext uri="{FF2B5EF4-FFF2-40B4-BE49-F238E27FC236}">
                <a16:creationId xmlns:a16="http://schemas.microsoft.com/office/drawing/2014/main" id="{5B792137-44B9-18F3-5909-5880D242F4E3}"/>
              </a:ext>
            </a:extLst>
          </p:cNvPr>
          <p:cNvSpPr txBox="1">
            <a:spLocks/>
          </p:cNvSpPr>
          <p:nvPr/>
        </p:nvSpPr>
        <p:spPr>
          <a:xfrm>
            <a:off x="8279230" y="5844314"/>
            <a:ext cx="1997592" cy="415114"/>
          </a:xfrm>
          <a:prstGeom prst="rect">
            <a:avLst/>
          </a:prstGeom>
        </p:spPr>
        <p:txBody>
          <a:bodyPr vert="horz" lIns="0" tIns="0" rIns="0" bIns="0" rtlCol="0" anchor="t">
            <a:noAutofit/>
          </a:bodyPr>
          <a:lstStyle>
            <a:lvl1pPr marL="0" indent="0" algn="l" defTabSz="914400" rtl="0" eaLnBrk="1" latinLnBrk="0" hangingPunct="1">
              <a:lnSpc>
                <a:spcPct val="100000"/>
              </a:lnSpc>
              <a:spcBef>
                <a:spcPts val="0"/>
              </a:spcBef>
              <a:spcAft>
                <a:spcPts val="800"/>
              </a:spcAft>
              <a:buFont typeface="+mj-lt"/>
              <a:buNone/>
              <a:defRPr sz="1800" b="0" kern="1200" spc="-20" baseline="0">
                <a:solidFill>
                  <a:schemeClr val="tx1"/>
                </a:solidFill>
                <a:latin typeface="+mn-lt"/>
                <a:ea typeface="+mn-ea"/>
                <a:cs typeface="+mn-cs"/>
              </a:defRPr>
            </a:lvl1pPr>
            <a:lvl2pPr marL="216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2pPr>
            <a:lvl3pPr marL="432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3pPr>
            <a:lvl4pPr marL="648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4pPr>
            <a:lvl5pPr marL="864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1" indent="0" algn="ctr" defTabSz="914400" rtl="0" eaLnBrk="1" fontAlgn="auto" latinLnBrk="0" hangingPunct="1">
              <a:lnSpc>
                <a:spcPct val="100000"/>
              </a:lnSpc>
              <a:spcBef>
                <a:spcPts val="0"/>
              </a:spcBef>
              <a:spcAft>
                <a:spcPts val="800"/>
              </a:spcAft>
              <a:buClrTx/>
              <a:buSzPct val="100000"/>
              <a:buFont typeface="Arial" panose="020B0604020202020204" pitchFamily="34" charset="0"/>
              <a:buNone/>
              <a:tabLst/>
              <a:defRPr/>
            </a:pPr>
            <a:r>
              <a:rPr kumimoji="0" lang="de-CH" sz="1800" b="0" i="0" u="none" strike="noStrike" kern="1200" cap="none" spc="-20" normalizeH="0" baseline="0" noProof="0">
                <a:ln>
                  <a:noFill/>
                </a:ln>
                <a:solidFill>
                  <a:srgbClr val="000000"/>
                </a:solidFill>
                <a:effectLst/>
                <a:uLnTx/>
                <a:uFillTx/>
                <a:latin typeface="Malgun Gothic"/>
                <a:ea typeface="+mn-ea"/>
                <a:cs typeface="+mn-cs"/>
              </a:rPr>
              <a:t>Moritz Remund</a:t>
            </a:r>
            <a:endParaRPr kumimoji="0" lang="en-US" sz="1800" b="0" i="0" u="none" strike="noStrike" kern="1200" cap="none" spc="-20" normalizeH="0" baseline="0" noProof="0">
              <a:ln>
                <a:noFill/>
              </a:ln>
              <a:solidFill>
                <a:srgbClr val="000000"/>
              </a:solidFill>
              <a:effectLst/>
              <a:uLnTx/>
              <a:uFillTx/>
              <a:latin typeface="Malgun Gothic"/>
              <a:ea typeface="+mn-ea"/>
              <a:cs typeface="+mn-cs"/>
            </a:endParaRPr>
          </a:p>
        </p:txBody>
      </p:sp>
      <p:pic>
        <p:nvPicPr>
          <p:cNvPr id="16" name="Picture 15" descr="A person smiling at camera&#10;&#10;Description automatically generated">
            <a:extLst>
              <a:ext uri="{FF2B5EF4-FFF2-40B4-BE49-F238E27FC236}">
                <a16:creationId xmlns:a16="http://schemas.microsoft.com/office/drawing/2014/main" id="{5E8B3511-3784-079A-0D02-7D2D75319C3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47097" y="1205803"/>
            <a:ext cx="1710667" cy="2021241"/>
          </a:xfrm>
          <a:prstGeom prst="rect">
            <a:avLst/>
          </a:prstGeom>
        </p:spPr>
      </p:pic>
      <p:sp>
        <p:nvSpPr>
          <p:cNvPr id="8" name="Inhaltsplatzhalter 1">
            <a:extLst>
              <a:ext uri="{FF2B5EF4-FFF2-40B4-BE49-F238E27FC236}">
                <a16:creationId xmlns:a16="http://schemas.microsoft.com/office/drawing/2014/main" id="{6D3E0A58-2146-BAC1-F469-E0C66EEE6EF0}"/>
              </a:ext>
            </a:extLst>
          </p:cNvPr>
          <p:cNvSpPr txBox="1">
            <a:spLocks/>
          </p:cNvSpPr>
          <p:nvPr/>
        </p:nvSpPr>
        <p:spPr>
          <a:xfrm>
            <a:off x="6120824" y="5844314"/>
            <a:ext cx="1997592" cy="415114"/>
          </a:xfrm>
          <a:prstGeom prst="rect">
            <a:avLst/>
          </a:prstGeom>
        </p:spPr>
        <p:txBody>
          <a:bodyPr vert="horz" lIns="0" tIns="0" rIns="0" bIns="0" rtlCol="0" anchor="t">
            <a:noAutofit/>
          </a:bodyPr>
          <a:lstStyle>
            <a:lvl1pPr marL="0" indent="0" algn="l" defTabSz="914400" rtl="0" eaLnBrk="1" latinLnBrk="0" hangingPunct="1">
              <a:lnSpc>
                <a:spcPct val="100000"/>
              </a:lnSpc>
              <a:spcBef>
                <a:spcPts val="0"/>
              </a:spcBef>
              <a:spcAft>
                <a:spcPts val="800"/>
              </a:spcAft>
              <a:buFont typeface="+mj-lt"/>
              <a:buNone/>
              <a:defRPr sz="1800" b="0" kern="1200" spc="-20" baseline="0">
                <a:solidFill>
                  <a:schemeClr val="tx1"/>
                </a:solidFill>
                <a:latin typeface="+mn-lt"/>
                <a:ea typeface="+mn-ea"/>
                <a:cs typeface="+mn-cs"/>
              </a:defRPr>
            </a:lvl1pPr>
            <a:lvl2pPr marL="216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2pPr>
            <a:lvl3pPr marL="432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3pPr>
            <a:lvl4pPr marL="648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4pPr>
            <a:lvl5pPr marL="864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1" indent="0" algn="ctr" defTabSz="914400" rtl="0" eaLnBrk="1" fontAlgn="auto" latinLnBrk="0" hangingPunct="1">
              <a:lnSpc>
                <a:spcPct val="100000"/>
              </a:lnSpc>
              <a:spcBef>
                <a:spcPts val="0"/>
              </a:spcBef>
              <a:spcAft>
                <a:spcPts val="800"/>
              </a:spcAft>
              <a:buClrTx/>
              <a:buSzPct val="100000"/>
              <a:buFont typeface="Arial" panose="020B0604020202020204" pitchFamily="34" charset="0"/>
              <a:buNone/>
              <a:tabLst/>
              <a:defRPr/>
            </a:pPr>
            <a:r>
              <a:rPr kumimoji="0" lang="de-CH" sz="1800" b="0" i="0" u="none" strike="noStrike" kern="1200" cap="none" spc="-20" normalizeH="0" baseline="0" noProof="0">
                <a:ln>
                  <a:noFill/>
                </a:ln>
                <a:solidFill>
                  <a:srgbClr val="000000"/>
                </a:solidFill>
                <a:effectLst/>
                <a:uLnTx/>
                <a:uFillTx/>
                <a:latin typeface="Malgun Gothic"/>
                <a:ea typeface="+mn-ea"/>
                <a:cs typeface="+mn-cs"/>
              </a:rPr>
              <a:t>Leon Bach</a:t>
            </a:r>
            <a:endParaRPr kumimoji="0" lang="en-US" sz="1800" b="0" i="0" u="none" strike="noStrike" kern="1200" cap="none" spc="-20" normalizeH="0" baseline="0" noProof="0">
              <a:ln>
                <a:noFill/>
              </a:ln>
              <a:solidFill>
                <a:srgbClr val="000000"/>
              </a:solidFill>
              <a:effectLst/>
              <a:uLnTx/>
              <a:uFillTx/>
              <a:latin typeface="Malgun Gothic"/>
              <a:ea typeface="+mn-ea"/>
              <a:cs typeface="+mn-cs"/>
            </a:endParaRPr>
          </a:p>
        </p:txBody>
      </p:sp>
      <p:sp>
        <p:nvSpPr>
          <p:cNvPr id="15" name="Inhaltsplatzhalter 1">
            <a:extLst>
              <a:ext uri="{FF2B5EF4-FFF2-40B4-BE49-F238E27FC236}">
                <a16:creationId xmlns:a16="http://schemas.microsoft.com/office/drawing/2014/main" id="{2AD0580E-70D1-C398-842B-7E5A2BD443CF}"/>
              </a:ext>
            </a:extLst>
          </p:cNvPr>
          <p:cNvSpPr txBox="1">
            <a:spLocks/>
          </p:cNvSpPr>
          <p:nvPr/>
        </p:nvSpPr>
        <p:spPr>
          <a:xfrm>
            <a:off x="4835621" y="3230522"/>
            <a:ext cx="2183705" cy="415114"/>
          </a:xfrm>
          <a:prstGeom prst="rect">
            <a:avLst/>
          </a:prstGeom>
        </p:spPr>
        <p:txBody>
          <a:bodyPr vert="horz" lIns="0" tIns="0" rIns="0" bIns="0" rtlCol="0" anchor="t">
            <a:noAutofit/>
          </a:bodyPr>
          <a:lstStyle>
            <a:lvl1pPr marL="0" indent="0" algn="l" defTabSz="914400" rtl="0" eaLnBrk="1" latinLnBrk="0" hangingPunct="1">
              <a:lnSpc>
                <a:spcPct val="100000"/>
              </a:lnSpc>
              <a:spcBef>
                <a:spcPts val="0"/>
              </a:spcBef>
              <a:spcAft>
                <a:spcPts val="800"/>
              </a:spcAft>
              <a:buFont typeface="+mj-lt"/>
              <a:buNone/>
              <a:defRPr sz="1800" b="0" kern="1200" spc="-20" baseline="0">
                <a:solidFill>
                  <a:schemeClr val="tx1"/>
                </a:solidFill>
                <a:latin typeface="+mn-lt"/>
                <a:ea typeface="+mn-ea"/>
                <a:cs typeface="+mn-cs"/>
              </a:defRPr>
            </a:lvl1pPr>
            <a:lvl2pPr marL="216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2pPr>
            <a:lvl3pPr marL="432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3pPr>
            <a:lvl4pPr marL="648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4pPr>
            <a:lvl5pPr marL="864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1" indent="0" algn="ctr" defTabSz="914400" rtl="0" eaLnBrk="1" fontAlgn="auto" latinLnBrk="0" hangingPunct="1">
              <a:lnSpc>
                <a:spcPct val="100000"/>
              </a:lnSpc>
              <a:spcBef>
                <a:spcPts val="0"/>
              </a:spcBef>
              <a:spcAft>
                <a:spcPts val="800"/>
              </a:spcAft>
              <a:buClrTx/>
              <a:buSzPct val="100000"/>
              <a:buFont typeface="Arial" panose="020B0604020202020204" pitchFamily="34" charset="0"/>
              <a:buNone/>
              <a:tabLst/>
              <a:defRPr/>
            </a:pPr>
            <a:r>
              <a:rPr kumimoji="0" lang="de-CH" sz="1800" b="0" i="0" u="none" strike="noStrike" kern="1200" cap="none" spc="-20" normalizeH="0" baseline="0" noProof="0">
                <a:ln>
                  <a:noFill/>
                </a:ln>
                <a:solidFill>
                  <a:srgbClr val="000000"/>
                </a:solidFill>
                <a:effectLst/>
                <a:uLnTx/>
                <a:uFillTx/>
                <a:latin typeface="Malgun Gothic"/>
                <a:ea typeface="+mn-ea"/>
                <a:cs typeface="+mn-cs"/>
              </a:rPr>
              <a:t>Dr. Florence Bernays</a:t>
            </a:r>
          </a:p>
        </p:txBody>
      </p:sp>
      <p:pic>
        <p:nvPicPr>
          <p:cNvPr id="7" name="Picture 6">
            <a:extLst>
              <a:ext uri="{FF2B5EF4-FFF2-40B4-BE49-F238E27FC236}">
                <a16:creationId xmlns:a16="http://schemas.microsoft.com/office/drawing/2014/main" id="{AFC6FBFC-C386-228F-4B48-12F5614B2156}"/>
              </a:ext>
            </a:extLst>
          </p:cNvPr>
          <p:cNvPicPr>
            <a:picLocks noChangeAspect="1"/>
          </p:cNvPicPr>
          <p:nvPr/>
        </p:nvPicPr>
        <p:blipFill rotWithShape="1">
          <a:blip r:embed="rId4"/>
          <a:srcRect l="22613" t="-2215" r="20980" b="-619"/>
          <a:stretch/>
        </p:blipFill>
        <p:spPr>
          <a:xfrm>
            <a:off x="5076965" y="1189751"/>
            <a:ext cx="1718633" cy="2032513"/>
          </a:xfrm>
          <a:prstGeom prst="rect">
            <a:avLst/>
          </a:prstGeom>
        </p:spPr>
      </p:pic>
      <p:pic>
        <p:nvPicPr>
          <p:cNvPr id="1028" name="Picture 4">
            <a:extLst>
              <a:ext uri="{FF2B5EF4-FFF2-40B4-BE49-F238E27FC236}">
                <a16:creationId xmlns:a16="http://schemas.microsoft.com/office/drawing/2014/main" id="{1AA662AD-8A82-87C9-7CEC-D1B50FF0876C}"/>
              </a:ext>
            </a:extLst>
          </p:cNvPr>
          <p:cNvPicPr>
            <a:picLocks noChangeAspect="1" noChangeArrowheads="1"/>
          </p:cNvPicPr>
          <p:nvPr/>
        </p:nvPicPr>
        <p:blipFill rotWithShape="1">
          <a:blip r:embed="rId5"/>
          <a:srcRect l="12046" r="12046"/>
          <a:stretch/>
        </p:blipFill>
        <p:spPr bwMode="auto">
          <a:xfrm>
            <a:off x="8418749" y="3767785"/>
            <a:ext cx="1718553" cy="2030449"/>
          </a:xfrm>
          <a:prstGeom prst="rect">
            <a:avLst/>
          </a:prstGeom>
          <a:noFill/>
          <a:extLst>
            <a:ext uri="{909E8E84-426E-40DD-AFC4-6F175D3DCCD1}">
              <a14:hiddenFill xmlns:a14="http://schemas.microsoft.com/office/drawing/2010/main">
                <a:solidFill>
                  <a:srgbClr val="FFFFFF"/>
                </a:solidFill>
              </a14:hiddenFill>
            </a:ext>
          </a:extLst>
        </p:spPr>
      </p:pic>
      <p:sp>
        <p:nvSpPr>
          <p:cNvPr id="29" name="Inhaltsplatzhalter 1">
            <a:extLst>
              <a:ext uri="{FF2B5EF4-FFF2-40B4-BE49-F238E27FC236}">
                <a16:creationId xmlns:a16="http://schemas.microsoft.com/office/drawing/2014/main" id="{8ED32FB9-146D-8AD2-48A1-C641604B9E9A}"/>
              </a:ext>
            </a:extLst>
          </p:cNvPr>
          <p:cNvSpPr txBox="1">
            <a:spLocks/>
          </p:cNvSpPr>
          <p:nvPr/>
        </p:nvSpPr>
        <p:spPr>
          <a:xfrm>
            <a:off x="999257" y="5837323"/>
            <a:ext cx="3024560" cy="415114"/>
          </a:xfrm>
          <a:prstGeom prst="rect">
            <a:avLst/>
          </a:prstGeom>
        </p:spPr>
        <p:txBody>
          <a:bodyPr vert="horz" lIns="0" tIns="0" rIns="0" bIns="0" rtlCol="0" anchor="t">
            <a:noAutofit/>
          </a:bodyPr>
          <a:lstStyle>
            <a:lvl1pPr marL="0" indent="0" algn="l" defTabSz="914400" rtl="0" eaLnBrk="1" latinLnBrk="0" hangingPunct="1">
              <a:lnSpc>
                <a:spcPct val="100000"/>
              </a:lnSpc>
              <a:spcBef>
                <a:spcPts val="0"/>
              </a:spcBef>
              <a:spcAft>
                <a:spcPts val="800"/>
              </a:spcAft>
              <a:buFont typeface="+mj-lt"/>
              <a:buNone/>
              <a:defRPr sz="1800" b="0" kern="1200" spc="-20" baseline="0">
                <a:solidFill>
                  <a:schemeClr val="tx1"/>
                </a:solidFill>
                <a:latin typeface="+mn-lt"/>
                <a:ea typeface="+mn-ea"/>
                <a:cs typeface="+mn-cs"/>
              </a:defRPr>
            </a:lvl1pPr>
            <a:lvl2pPr marL="216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2pPr>
            <a:lvl3pPr marL="432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3pPr>
            <a:lvl4pPr marL="648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4pPr>
            <a:lvl5pPr marL="864000" indent="-216000" algn="l" defTabSz="914400" rtl="0" eaLnBrk="1" latinLnBrk="0" hangingPunct="1">
              <a:lnSpc>
                <a:spcPct val="100000"/>
              </a:lnSpc>
              <a:spcBef>
                <a:spcPts val="0"/>
              </a:spcBef>
              <a:spcAft>
                <a:spcPts val="800"/>
              </a:spcAft>
              <a:buSzPct val="100000"/>
              <a:buFont typeface="Arial" panose="020B0604020202020204" pitchFamily="34" charset="0"/>
              <a:buChar char="•"/>
              <a:defRPr sz="18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1" indent="0" algn="ctr" defTabSz="914400" rtl="0" eaLnBrk="1" fontAlgn="auto" latinLnBrk="0" hangingPunct="1">
              <a:lnSpc>
                <a:spcPct val="100000"/>
              </a:lnSpc>
              <a:spcBef>
                <a:spcPts val="0"/>
              </a:spcBef>
              <a:spcAft>
                <a:spcPts val="800"/>
              </a:spcAft>
              <a:buClrTx/>
              <a:buSzPct val="100000"/>
              <a:buFont typeface="Arial" panose="020B0604020202020204" pitchFamily="34" charset="0"/>
              <a:buNone/>
              <a:tabLst/>
              <a:defRPr/>
            </a:pPr>
            <a:r>
              <a:rPr kumimoji="0" lang="de-CH" sz="1800" b="0" i="0" u="none" strike="noStrike" kern="1200" cap="none" spc="-20" normalizeH="0" baseline="0" noProof="0">
                <a:ln>
                  <a:noFill/>
                </a:ln>
                <a:solidFill>
                  <a:srgbClr val="000000"/>
                </a:solidFill>
                <a:effectLst/>
                <a:uLnTx/>
                <a:uFillTx/>
                <a:latin typeface="Malgun Gothic"/>
                <a:ea typeface="+mn-ea"/>
                <a:cs typeface="+mn-cs"/>
              </a:rPr>
              <a:t>Lara Dolenc</a:t>
            </a:r>
            <a:endParaRPr kumimoji="0" lang="en-US" sz="1800" b="0" i="0" u="none" strike="noStrike" kern="1200" cap="none" spc="-20" normalizeH="0" baseline="0" noProof="0">
              <a:ln>
                <a:noFill/>
              </a:ln>
              <a:solidFill>
                <a:srgbClr val="000000"/>
              </a:solidFill>
              <a:effectLst/>
              <a:uLnTx/>
              <a:uFillTx/>
              <a:latin typeface="Malgun Gothic"/>
              <a:ea typeface="+mn-ea"/>
              <a:cs typeface="+mn-cs"/>
            </a:endParaRPr>
          </a:p>
        </p:txBody>
      </p:sp>
      <p:pic>
        <p:nvPicPr>
          <p:cNvPr id="10" name="Picture 9" descr="A close-up of a person smiling&#10;&#10;AI-generated content may be incorrect.">
            <a:extLst>
              <a:ext uri="{FF2B5EF4-FFF2-40B4-BE49-F238E27FC236}">
                <a16:creationId xmlns:a16="http://schemas.microsoft.com/office/drawing/2014/main" id="{64F38BA6-D0D1-8A24-C48B-0078F794B39A}"/>
              </a:ext>
            </a:extLst>
          </p:cNvPr>
          <p:cNvPicPr>
            <a:picLocks noChangeAspect="1"/>
          </p:cNvPicPr>
          <p:nvPr/>
        </p:nvPicPr>
        <p:blipFill>
          <a:blip r:embed="rId6">
            <a:extLst>
              <a:ext uri="{28A0092B-C50C-407E-A947-70E740481C1C}">
                <a14:useLocalDpi xmlns:a14="http://schemas.microsoft.com/office/drawing/2010/main" val="0"/>
              </a:ext>
            </a:extLst>
          </a:blip>
          <a:srcRect b="20953"/>
          <a:stretch>
            <a:fillRect/>
          </a:stretch>
        </p:blipFill>
        <p:spPr>
          <a:xfrm>
            <a:off x="6260343" y="3785671"/>
            <a:ext cx="1718553" cy="2037703"/>
          </a:xfrm>
          <a:prstGeom prst="rect">
            <a:avLst/>
          </a:prstGeom>
        </p:spPr>
      </p:pic>
      <p:pic>
        <p:nvPicPr>
          <p:cNvPr id="14" name="Picture 13">
            <a:extLst>
              <a:ext uri="{FF2B5EF4-FFF2-40B4-BE49-F238E27FC236}">
                <a16:creationId xmlns:a16="http://schemas.microsoft.com/office/drawing/2014/main" id="{949C7449-B98A-6EB7-C3D5-7A901E2AB17B}"/>
              </a:ext>
            </a:extLst>
          </p:cNvPr>
          <p:cNvPicPr>
            <a:picLocks/>
          </p:cNvPicPr>
          <p:nvPr/>
        </p:nvPicPr>
        <p:blipFill>
          <a:blip r:embed="rId7"/>
          <a:stretch>
            <a:fillRect/>
          </a:stretch>
        </p:blipFill>
        <p:spPr>
          <a:xfrm>
            <a:off x="7404303" y="1225914"/>
            <a:ext cx="1719072" cy="2029968"/>
          </a:xfrm>
          <a:prstGeom prst="rect">
            <a:avLst/>
          </a:prstGeom>
        </p:spPr>
      </p:pic>
      <p:pic>
        <p:nvPicPr>
          <p:cNvPr id="12" name="Picture 11" descr="A person with long curly hair smiling&#10;&#10;AI-generated content may be incorrect.">
            <a:extLst>
              <a:ext uri="{FF2B5EF4-FFF2-40B4-BE49-F238E27FC236}">
                <a16:creationId xmlns:a16="http://schemas.microsoft.com/office/drawing/2014/main" id="{FAC3BB45-7348-ECE3-496B-0DCEC4D389A3}"/>
              </a:ext>
            </a:extLst>
          </p:cNvPr>
          <p:cNvPicPr>
            <a:picLocks noChangeAspect="1"/>
          </p:cNvPicPr>
          <p:nvPr/>
        </p:nvPicPr>
        <p:blipFill>
          <a:blip r:embed="rId8">
            <a:extLst>
              <a:ext uri="{28A0092B-C50C-407E-A947-70E740481C1C}">
                <a14:useLocalDpi xmlns:a14="http://schemas.microsoft.com/office/drawing/2010/main" val="0"/>
              </a:ext>
            </a:extLst>
          </a:blip>
          <a:srcRect l="22139" t="8348" r="19949"/>
          <a:stretch>
            <a:fillRect/>
          </a:stretch>
        </p:blipFill>
        <p:spPr>
          <a:xfrm>
            <a:off x="3934633" y="3788976"/>
            <a:ext cx="1927832" cy="2034398"/>
          </a:xfrm>
          <a:prstGeom prst="rect">
            <a:avLst/>
          </a:prstGeom>
        </p:spPr>
      </p:pic>
      <p:pic>
        <p:nvPicPr>
          <p:cNvPr id="2" name="Picture 1">
            <a:extLst>
              <a:ext uri="{FF2B5EF4-FFF2-40B4-BE49-F238E27FC236}">
                <a16:creationId xmlns:a16="http://schemas.microsoft.com/office/drawing/2014/main" id="{E8006B0F-822D-14B6-1481-1F24322DA50D}"/>
              </a:ext>
            </a:extLst>
          </p:cNvPr>
          <p:cNvPicPr>
            <a:picLocks noChangeAspect="1"/>
          </p:cNvPicPr>
          <p:nvPr/>
        </p:nvPicPr>
        <p:blipFill>
          <a:blip r:embed="rId9"/>
          <a:srcRect l="22494" t="-1003" r="14254" b="1003"/>
          <a:stretch>
            <a:fillRect/>
          </a:stretch>
        </p:blipFill>
        <p:spPr>
          <a:xfrm>
            <a:off x="1607810" y="3788976"/>
            <a:ext cx="1929779" cy="2034401"/>
          </a:xfrm>
          <a:prstGeom prst="rect">
            <a:avLst/>
          </a:prstGeom>
        </p:spPr>
      </p:pic>
    </p:spTree>
    <p:extLst>
      <p:ext uri="{BB962C8B-B14F-4D97-AF65-F5344CB8AC3E}">
        <p14:creationId xmlns:p14="http://schemas.microsoft.com/office/powerpoint/2010/main" val="8375739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50000">
              <a:schemeClr val="accent2"/>
            </a:gs>
            <a:gs pos="0">
              <a:schemeClr val="accent1"/>
            </a:gs>
            <a:gs pos="100000">
              <a:schemeClr val="accent3"/>
            </a:gs>
          </a:gsLst>
          <a:lin ang="16200000" scaled="0"/>
        </a:gradFill>
        <a:effectLst/>
      </p:bgPr>
    </p:bg>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7413ADA7-9474-26B6-BA4D-1F2DBC78EB70}"/>
              </a:ext>
            </a:extLst>
          </p:cNvPr>
          <p:cNvSpPr>
            <a:spLocks noGrp="1"/>
          </p:cNvSpPr>
          <p:nvPr>
            <p:ph type="title"/>
          </p:nvPr>
        </p:nvSpPr>
        <p:spPr/>
        <p:txBody>
          <a:bodyPr/>
          <a:lstStyle/>
          <a:p>
            <a:r>
              <a:rPr lang="en-US"/>
              <a:t>The Scientific Process</a:t>
            </a:r>
          </a:p>
        </p:txBody>
      </p:sp>
    </p:spTree>
    <p:extLst>
      <p:ext uri="{BB962C8B-B14F-4D97-AF65-F5344CB8AC3E}">
        <p14:creationId xmlns:p14="http://schemas.microsoft.com/office/powerpoint/2010/main" val="3011590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7134276-993C-F242-A897-CEA68F19D71A}"/>
              </a:ext>
            </a:extLst>
          </p:cNvPr>
          <p:cNvSpPr>
            <a:spLocks noGrp="1"/>
          </p:cNvSpPr>
          <p:nvPr>
            <p:ph idx="1"/>
          </p:nvPr>
        </p:nvSpPr>
        <p:spPr/>
        <p:txBody>
          <a:bodyPr/>
          <a:lstStyle/>
          <a:p>
            <a:pPr lvl="1"/>
            <a:r>
              <a:rPr lang="en-US"/>
              <a:t>The answering of a research question using theories or empirical data.</a:t>
            </a:r>
          </a:p>
          <a:p>
            <a:pPr lvl="1"/>
            <a:r>
              <a:rPr lang="en-US"/>
              <a:t>Report the results in a written manuscript, following strong rules and norms:</a:t>
            </a:r>
          </a:p>
          <a:p>
            <a:pPr lvl="2"/>
            <a:r>
              <a:rPr lang="en-US"/>
              <a:t>Formatting</a:t>
            </a:r>
          </a:p>
          <a:p>
            <a:pPr lvl="2"/>
            <a:r>
              <a:rPr lang="en-US"/>
              <a:t>Contribution</a:t>
            </a:r>
          </a:p>
          <a:p>
            <a:pPr lvl="2"/>
            <a:r>
              <a:rPr lang="en-US"/>
              <a:t>Literature review</a:t>
            </a:r>
          </a:p>
          <a:p>
            <a:pPr lvl="2"/>
            <a:r>
              <a:rPr lang="en-US"/>
              <a:t>Methods</a:t>
            </a:r>
          </a:p>
          <a:p>
            <a:pPr lvl="2"/>
            <a:r>
              <a:rPr lang="en-US"/>
              <a:t>Discussion</a:t>
            </a:r>
          </a:p>
          <a:p>
            <a:pPr lvl="2"/>
            <a:r>
              <a:rPr lang="en-US"/>
              <a:t>Limitations</a:t>
            </a:r>
          </a:p>
          <a:p>
            <a:endParaRPr lang="en-US" sz="1800"/>
          </a:p>
          <a:p>
            <a:endParaRPr lang="en-US" sz="1800"/>
          </a:p>
        </p:txBody>
      </p:sp>
      <p:sp>
        <p:nvSpPr>
          <p:cNvPr id="3" name="Datumsplatzhalter 2">
            <a:extLst>
              <a:ext uri="{FF2B5EF4-FFF2-40B4-BE49-F238E27FC236}">
                <a16:creationId xmlns:a16="http://schemas.microsoft.com/office/drawing/2014/main" id="{62F6FAE8-E508-0741-AF5E-B8A3AB7DEAC9}"/>
              </a:ext>
            </a:extLst>
          </p:cNvPr>
          <p:cNvSpPr>
            <a:spLocks noGrp="1"/>
          </p:cNvSpPr>
          <p:nvPr>
            <p:ph type="dt" sz="half" idx="10"/>
          </p:nvPr>
        </p:nvSpPr>
        <p:spPr/>
        <p:txBody>
          <a:bodyPr/>
          <a:lstStyle/>
          <a:p>
            <a:fld id="{80887873-0A23-4B6F-B38B-BCC0810CB054}" type="datetime1">
              <a:rPr lang="en-US" smtClean="0"/>
              <a:t>10/1/2025</a:t>
            </a:fld>
            <a:endParaRPr lang="en-US"/>
          </a:p>
        </p:txBody>
      </p:sp>
      <p:sp>
        <p:nvSpPr>
          <p:cNvPr id="4" name="Fußzeilenplatzhalter 3">
            <a:extLst>
              <a:ext uri="{FF2B5EF4-FFF2-40B4-BE49-F238E27FC236}">
                <a16:creationId xmlns:a16="http://schemas.microsoft.com/office/drawing/2014/main" id="{12327224-B765-2045-88E9-A00FFFE21367}"/>
              </a:ext>
            </a:extLst>
          </p:cNvPr>
          <p:cNvSpPr>
            <a:spLocks noGrp="1"/>
          </p:cNvSpPr>
          <p:nvPr>
            <p:ph type="ftr" sz="quarter" idx="11"/>
          </p:nvPr>
        </p:nvSpPr>
        <p:spPr/>
        <p:txBody>
          <a:bodyPr/>
          <a:lstStyle/>
          <a:p>
            <a:r>
              <a:rPr lang="de-CH"/>
              <a:t>Thesis Info Session Chair </a:t>
            </a:r>
            <a:r>
              <a:rPr lang="de-CH" err="1"/>
              <a:t>of</a:t>
            </a:r>
            <a:r>
              <a:rPr lang="de-CH"/>
              <a:t> HRM and Leadership</a:t>
            </a:r>
          </a:p>
        </p:txBody>
      </p:sp>
      <p:sp>
        <p:nvSpPr>
          <p:cNvPr id="5" name="Foliennummernplatzhalter 4">
            <a:extLst>
              <a:ext uri="{FF2B5EF4-FFF2-40B4-BE49-F238E27FC236}">
                <a16:creationId xmlns:a16="http://schemas.microsoft.com/office/drawing/2014/main" id="{39878F76-DA77-9D42-AB48-80A0691ED68F}"/>
              </a:ext>
            </a:extLst>
          </p:cNvPr>
          <p:cNvSpPr>
            <a:spLocks noGrp="1"/>
          </p:cNvSpPr>
          <p:nvPr>
            <p:ph type="sldNum" sz="quarter" idx="12"/>
          </p:nvPr>
        </p:nvSpPr>
        <p:spPr/>
        <p:txBody>
          <a:bodyPr/>
          <a:lstStyle/>
          <a:p>
            <a:fld id="{DE15152C-7E44-A94B-BCD8-272D3D1F368E}" type="slidenum">
              <a:rPr lang="en-US" altLang="de-DE" smtClean="0"/>
              <a:pPr/>
              <a:t>9</a:t>
            </a:fld>
            <a:endParaRPr lang="en-US" altLang="de-DE"/>
          </a:p>
        </p:txBody>
      </p:sp>
      <p:sp>
        <p:nvSpPr>
          <p:cNvPr id="6" name="Titel 5">
            <a:extLst>
              <a:ext uri="{FF2B5EF4-FFF2-40B4-BE49-F238E27FC236}">
                <a16:creationId xmlns:a16="http://schemas.microsoft.com/office/drawing/2014/main" id="{24158E14-18BD-2141-8480-2B965E2E2F67}"/>
              </a:ext>
            </a:extLst>
          </p:cNvPr>
          <p:cNvSpPr>
            <a:spLocks noGrp="1"/>
          </p:cNvSpPr>
          <p:nvPr>
            <p:ph type="title"/>
          </p:nvPr>
        </p:nvSpPr>
        <p:spPr/>
        <p:txBody>
          <a:bodyPr/>
          <a:lstStyle/>
          <a:p>
            <a:r>
              <a:rPr lang="en-US"/>
              <a:t>What is scientific work? </a:t>
            </a:r>
          </a:p>
        </p:txBody>
      </p:sp>
      <p:sp>
        <p:nvSpPr>
          <p:cNvPr id="7" name="Textplatzhalter 6">
            <a:extLst>
              <a:ext uri="{FF2B5EF4-FFF2-40B4-BE49-F238E27FC236}">
                <a16:creationId xmlns:a16="http://schemas.microsoft.com/office/drawing/2014/main" id="{DC9A0CAC-D238-BAB2-0CDA-DD884627C348}"/>
              </a:ext>
            </a:extLst>
          </p:cNvPr>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2462456167"/>
      </p:ext>
    </p:extLst>
  </p:cSld>
  <p:clrMapOvr>
    <a:masterClrMapping/>
  </p:clrMapOvr>
</p:sld>
</file>

<file path=ppt/theme/theme1.xml><?xml version="1.0" encoding="utf-8"?>
<a:theme xmlns:a="http://schemas.openxmlformats.org/drawingml/2006/main" name="Benutzerdefiniertes Design">
  <a:themeElements>
    <a:clrScheme name="Benutzerdefiniert 114">
      <a:dk1>
        <a:srgbClr val="000000"/>
      </a:dk1>
      <a:lt1>
        <a:srgbClr val="FFFFFF"/>
      </a:lt1>
      <a:dk2>
        <a:srgbClr val="626262"/>
      </a:dk2>
      <a:lt2>
        <a:srgbClr val="DFDFDF"/>
      </a:lt2>
      <a:accent1>
        <a:srgbClr val="FF6174"/>
      </a:accent1>
      <a:accent2>
        <a:srgbClr val="FF7D41"/>
      </a:accent2>
      <a:accent3>
        <a:srgbClr val="FFB341"/>
      </a:accent3>
      <a:accent4>
        <a:srgbClr val="9BF2E8"/>
      </a:accent4>
      <a:accent5>
        <a:srgbClr val="CCFF99"/>
      </a:accent5>
      <a:accent6>
        <a:srgbClr val="FDFF89"/>
      </a:accent6>
      <a:hlink>
        <a:srgbClr val="000000"/>
      </a:hlink>
      <a:folHlink>
        <a:srgbClr val="000000"/>
      </a:folHlink>
    </a:clrScheme>
    <a:fontScheme name="Benutzerdefiniert 13">
      <a:majorFont>
        <a:latin typeface="Malgun Gothic"/>
        <a:ea typeface=""/>
        <a:cs typeface=""/>
      </a:majorFont>
      <a:minorFont>
        <a:latin typeface="Malgun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a:noFill/>
        </a:ln>
      </a:spPr>
      <a:bodyPr lIns="216000" tIns="216000" rIns="216000" bIns="216000" rtlCol="0" anchor="t"/>
      <a:lstStyle>
        <a:defPPr marL="216000" indent="-216000" algn="l">
          <a:spcAft>
            <a:spcPts val="600"/>
          </a:spcAft>
          <a:buFont typeface="Avenir Next Bold" panose="020B0503020202020204" pitchFamily="34" charset="0"/>
          <a:buChar char="∙"/>
          <a:defRPr>
            <a:solidFill>
              <a:schemeClr val="tx1"/>
            </a:solidFill>
            <a:latin typeface="+mj-lt"/>
          </a:defRPr>
        </a:defPPr>
      </a:lstStyle>
      <a:style>
        <a:lnRef idx="2">
          <a:schemeClr val="accent1">
            <a:shade val="50000"/>
          </a:schemeClr>
        </a:lnRef>
        <a:fillRef idx="1">
          <a:schemeClr val="accent1"/>
        </a:fillRef>
        <a:effectRef idx="0">
          <a:schemeClr val="accent1"/>
        </a:effectRef>
        <a:fontRef idx="minor">
          <a:schemeClr val="lt1"/>
        </a:fontRef>
      </a:style>
    </a:spDef>
    <a:lnDef>
      <a:spPr>
        <a:ln w="6350" cap="rnd" cmpd="sng">
          <a:solidFill>
            <a:schemeClr val="bg2">
              <a:lumMod val="90000"/>
            </a:schemeClr>
          </a:solidFill>
          <a:round/>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noAutofit/>
      </a:bodyPr>
      <a:lstStyle>
        <a:defPPr marL="216000" indent="-216000" algn="l">
          <a:spcAft>
            <a:spcPts val="600"/>
          </a:spcAft>
          <a:buFont typeface="Avenir Next Bold" panose="020B0503020202020204" pitchFamily="34" charset="0"/>
          <a:buChar char="∙"/>
          <a:defRPr dirty="0">
            <a:latin typeface="+mj-lt"/>
          </a:defRPr>
        </a:defPPr>
      </a:lstStyle>
    </a:txDef>
  </a:objectDefaults>
  <a:extraClrSchemeLst/>
  <a:extLst>
    <a:ext uri="{05A4C25C-085E-4340-85A3-A5531E510DB2}">
      <thm15:themeFamily xmlns:thm15="http://schemas.microsoft.com/office/thememl/2012/main" name="Präsentation1" id="{E6922299-A51D-044B-9D98-9558A7F9BF5D}" vid="{95A04214-BA60-D24A-AFAF-40FF0FAE8EBD}"/>
    </a:ext>
  </a:extLst>
</a:theme>
</file>

<file path=ppt/theme/theme2.xml><?xml version="1.0" encoding="utf-8"?>
<a:theme xmlns:a="http://schemas.openxmlformats.org/drawingml/2006/main" name="1_Benutzerdefiniertes Design">
  <a:themeElements>
    <a:clrScheme name="Benutzerdefiniert 114">
      <a:dk1>
        <a:srgbClr val="000000"/>
      </a:dk1>
      <a:lt1>
        <a:srgbClr val="FFFFFF"/>
      </a:lt1>
      <a:dk2>
        <a:srgbClr val="626262"/>
      </a:dk2>
      <a:lt2>
        <a:srgbClr val="DFDFDF"/>
      </a:lt2>
      <a:accent1>
        <a:srgbClr val="FF6174"/>
      </a:accent1>
      <a:accent2>
        <a:srgbClr val="FF7D41"/>
      </a:accent2>
      <a:accent3>
        <a:srgbClr val="FFB341"/>
      </a:accent3>
      <a:accent4>
        <a:srgbClr val="9BF2E8"/>
      </a:accent4>
      <a:accent5>
        <a:srgbClr val="CCFF99"/>
      </a:accent5>
      <a:accent6>
        <a:srgbClr val="FDFF89"/>
      </a:accent6>
      <a:hlink>
        <a:srgbClr val="000000"/>
      </a:hlink>
      <a:folHlink>
        <a:srgbClr val="000000"/>
      </a:folHlink>
    </a:clrScheme>
    <a:fontScheme name="Benutzerdefiniert 13">
      <a:majorFont>
        <a:latin typeface="Malgun Gothic"/>
        <a:ea typeface=""/>
        <a:cs typeface=""/>
      </a:majorFont>
      <a:minorFont>
        <a:latin typeface="Malgun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a:noFill/>
        </a:ln>
      </a:spPr>
      <a:bodyPr lIns="216000" tIns="216000" rIns="216000" bIns="216000" rtlCol="0" anchor="t"/>
      <a:lstStyle>
        <a:defPPr marL="216000" indent="-216000" algn="l">
          <a:spcAft>
            <a:spcPts val="600"/>
          </a:spcAft>
          <a:buFont typeface="Avenir Next Bold" panose="020B0503020202020204" pitchFamily="34" charset="0"/>
          <a:buChar char="∙"/>
          <a:defRPr>
            <a:solidFill>
              <a:schemeClr val="tx1"/>
            </a:solidFill>
            <a:latin typeface="+mj-lt"/>
          </a:defRPr>
        </a:defPPr>
      </a:lstStyle>
      <a:style>
        <a:lnRef idx="2">
          <a:schemeClr val="accent1">
            <a:shade val="50000"/>
          </a:schemeClr>
        </a:lnRef>
        <a:fillRef idx="1">
          <a:schemeClr val="accent1"/>
        </a:fillRef>
        <a:effectRef idx="0">
          <a:schemeClr val="accent1"/>
        </a:effectRef>
        <a:fontRef idx="minor">
          <a:schemeClr val="lt1"/>
        </a:fontRef>
      </a:style>
    </a:spDef>
    <a:lnDef>
      <a:spPr>
        <a:ln w="6350" cap="rnd" cmpd="sng">
          <a:solidFill>
            <a:schemeClr val="bg2">
              <a:lumMod val="90000"/>
            </a:schemeClr>
          </a:solidFill>
          <a:round/>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noAutofit/>
      </a:bodyPr>
      <a:lstStyle>
        <a:defPPr marL="216000" indent="-216000" algn="l">
          <a:spcAft>
            <a:spcPts val="600"/>
          </a:spcAft>
          <a:buFont typeface="Avenir Next Bold" panose="020B0503020202020204" pitchFamily="34" charset="0"/>
          <a:buChar char="∙"/>
          <a:defRPr dirty="0">
            <a:latin typeface="+mj-lt"/>
          </a:defRPr>
        </a:defPPr>
      </a:lstStyle>
    </a:txDef>
  </a:objectDefaults>
  <a:extraClrSchemeLst/>
  <a:extLst>
    <a:ext uri="{05A4C25C-085E-4340-85A3-A5531E510DB2}">
      <thm15:themeFamily xmlns:thm15="http://schemas.microsoft.com/office/thememl/2012/main" name="Präsentation1" id="{E6922299-A51D-044B-9D98-9558A7F9BF5D}" vid="{95A04214-BA60-D24A-AFAF-40FF0FAE8EB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319aa8d-3f69-4e81-ac99-b3fa99fcdcb5" xsi:nil="true"/>
    <lcf76f155ced4ddcb4097134ff3c332f xmlns="c49287e1-5f91-4cd8-b7b2-d60eb1ae3add">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D5FFE6C3C9B78458F11212A2053D820" ma:contentTypeVersion="12" ma:contentTypeDescription="Create a new document." ma:contentTypeScope="" ma:versionID="30afdf52d3b0f5d9657acca96bc19268">
  <xsd:schema xmlns:xsd="http://www.w3.org/2001/XMLSchema" xmlns:xs="http://www.w3.org/2001/XMLSchema" xmlns:p="http://schemas.microsoft.com/office/2006/metadata/properties" xmlns:ns2="c49287e1-5f91-4cd8-b7b2-d60eb1ae3add" xmlns:ns3="5319aa8d-3f69-4e81-ac99-b3fa99fcdcb5" targetNamespace="http://schemas.microsoft.com/office/2006/metadata/properties" ma:root="true" ma:fieldsID="912813badfad817ea4c3c692a44da3e9" ns2:_="" ns3:_="">
    <xsd:import namespace="c49287e1-5f91-4cd8-b7b2-d60eb1ae3add"/>
    <xsd:import namespace="5319aa8d-3f69-4e81-ac99-b3fa99fcdcb5"/>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49287e1-5f91-4cd8-b7b2-d60eb1ae3ad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7c938953-97e4-410d-a323-cf9a87d86f1a"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319aa8d-3f69-4e81-ac99-b3fa99fcdcb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6ad7796f-19ec-47f3-975f-15c3d4c74446}" ma:internalName="TaxCatchAll" ma:showField="CatchAllData" ma:web="5319aa8d-3f69-4e81-ac99-b3fa99fcdcb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626B806-0237-4942-A1FD-5C97285908C2}">
  <ds:schemaRefs>
    <ds:schemaRef ds:uri="5319aa8d-3f69-4e81-ac99-b3fa99fcdcb5"/>
    <ds:schemaRef ds:uri="c49287e1-5f91-4cd8-b7b2-d60eb1ae3add"/>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6790C28D-AE91-46C2-AEDC-DE4F3FE44630}">
  <ds:schemaRefs>
    <ds:schemaRef ds:uri="5319aa8d-3f69-4e81-ac99-b3fa99fcdcb5"/>
    <ds:schemaRef ds:uri="c49287e1-5f91-4cd8-b7b2-d60eb1ae3ad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B6B7BE2-63AD-4C37-AC44-F0E4FC348E2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CLFW-Presentation-FINAL</Template>
  <TotalTime>0</TotalTime>
  <Application>Microsoft Office PowerPoint</Application>
  <PresentationFormat>Widescreen</PresentationFormat>
  <Slides>31</Slides>
  <Notes>8</Notes>
  <HiddenSlides>0</HiddenSlides>
  <ScaleCrop>false</ScaleCrop>
  <HeadingPairs>
    <vt:vector size="4" baseType="variant">
      <vt:variant>
        <vt:lpstr>Theme</vt:lpstr>
      </vt:variant>
      <vt:variant>
        <vt:i4>2</vt:i4>
      </vt:variant>
      <vt:variant>
        <vt:lpstr>Slide Titles</vt:lpstr>
      </vt:variant>
      <vt:variant>
        <vt:i4>31</vt:i4>
      </vt:variant>
    </vt:vector>
  </HeadingPairs>
  <TitlesOfParts>
    <vt:vector size="33" baseType="lpstr">
      <vt:lpstr>Benutzerdefiniertes Design</vt:lpstr>
      <vt:lpstr>1_Benutzerdefiniertes Design</vt:lpstr>
      <vt:lpstr>Bachelor &amp; Master Theses Information Session</vt:lpstr>
      <vt:lpstr>Agenda</vt:lpstr>
      <vt:lpstr>Presentation of the Chair of Human Resource Management and Leadership</vt:lpstr>
      <vt:lpstr>Presentation of the Chair</vt:lpstr>
      <vt:lpstr>Presentation of the Chair</vt:lpstr>
      <vt:lpstr>Presentation of the Chair</vt:lpstr>
      <vt:lpstr>Presentation of the Chair</vt:lpstr>
      <vt:lpstr>The Scientific Process</vt:lpstr>
      <vt:lpstr>What is scientific work? </vt:lpstr>
      <vt:lpstr>Learning outcomes</vt:lpstr>
      <vt:lpstr>Learning outcomes</vt:lpstr>
      <vt:lpstr>Organization of the  BA-/MA- Thesis</vt:lpstr>
      <vt:lpstr>Organization of Thesis</vt:lpstr>
      <vt:lpstr>Organization of Thesis</vt:lpstr>
      <vt:lpstr>PowerPoint Presentation</vt:lpstr>
      <vt:lpstr>Organization of Thesis</vt:lpstr>
      <vt:lpstr>Organization of Thesis</vt:lpstr>
      <vt:lpstr>Introductory report</vt:lpstr>
      <vt:lpstr>Organization of Thesis</vt:lpstr>
      <vt:lpstr>Evaluation of Thesis</vt:lpstr>
      <vt:lpstr>Presentation of supervised research ideas</vt:lpstr>
      <vt:lpstr>Prof. Dr. Lauren Howe</vt:lpstr>
      <vt:lpstr>Dr. Ryan Miller</vt:lpstr>
      <vt:lpstr>Maria Diaz Macias</vt:lpstr>
      <vt:lpstr>Moritz Remund</vt:lpstr>
      <vt:lpstr>Lara Dolenc</vt:lpstr>
      <vt:lpstr>Leon Bach</vt:lpstr>
      <vt:lpstr>Contact</vt:lpstr>
      <vt:lpstr>Questions</vt:lpstr>
      <vt:lpstr>PowerPoint Presentation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Future of Work</dc:title>
  <dc:creator>Lissette Cabrera-Käser</dc:creator>
  <cp:revision>1</cp:revision>
  <dcterms:created xsi:type="dcterms:W3CDTF">2022-07-07T07:17:36Z</dcterms:created>
  <dcterms:modified xsi:type="dcterms:W3CDTF">2025-10-01T16:01:50Z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0x0101006D5FFE6C3C9B78458F11212A2053D820</vt:lpwstr>
  </property>
  <property fmtid="{D5CDD505-2E9C-101B-9397-08002B2CF9AE}" pid="3" name="MediaServiceImageTags">
    <vt:lpwstr/>
  </property>
</Properties>
</file>