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332" r:id="rId2"/>
    <p:sldId id="348" r:id="rId3"/>
    <p:sldId id="352" r:id="rId4"/>
    <p:sldId id="353" r:id="rId5"/>
    <p:sldId id="354" r:id="rId6"/>
    <p:sldId id="355" r:id="rId7"/>
    <p:sldId id="356" r:id="rId8"/>
    <p:sldId id="357" r:id="rId9"/>
    <p:sldId id="343" r:id="rId10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16">
          <p15:clr>
            <a:srgbClr val="A4A3A4"/>
          </p15:clr>
        </p15:guide>
        <p15:guide id="2" orient="horz" pos="1392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pos="576">
          <p15:clr>
            <a:srgbClr val="A4A3A4"/>
          </p15:clr>
        </p15:guide>
        <p15:guide id="5" pos="51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7A5"/>
    <a:srgbClr val="0028A5"/>
    <a:srgbClr val="F5F5F5"/>
    <a:srgbClr val="004494"/>
    <a:srgbClr val="929393"/>
    <a:srgbClr val="9B4319"/>
    <a:srgbClr val="A8A8A8"/>
    <a:srgbClr val="D3D1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9291"/>
  </p:normalViewPr>
  <p:slideViewPr>
    <p:cSldViewPr snapToObjects="1">
      <p:cViewPr varScale="1">
        <p:scale>
          <a:sx n="109" d="100"/>
          <a:sy n="109" d="100"/>
        </p:scale>
        <p:origin x="1596" y="114"/>
      </p:cViewPr>
      <p:guideLst>
        <p:guide orient="horz" pos="816"/>
        <p:guide orient="horz" pos="1392"/>
        <p:guide orient="horz" pos="3840"/>
        <p:guide pos="576"/>
        <p:guide pos="51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6AF63067-3FD3-FB4B-9B50-545A54F3BC64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9080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4789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0067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7548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9629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3445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819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 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2084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2514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63067-3FD3-FB4B-9B50-545A54F3BC64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8515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1" name="Picture 15" descr="uzh_logo_e_pos_grau_1m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de-DE" noProof="0"/>
              <a:t>Mastertitelformat bearbeiten</a:t>
            </a:r>
            <a:endParaRPr lang="en-US" noProof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en-US" noProof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96FA4D5-74C0-4D4F-A261-1B8E6F803C2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sz="1400" b="1" dirty="0"/>
              <a:t>Chair of Foundations of Business Administration and Theories of the Firm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7B55D775-EF06-7147-AED1-65E76F1C81A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1268413"/>
            <a:ext cx="5356225" cy="4824412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E6CAF39-D3C6-D849-BDE3-70838CD2EC0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17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03.10.2023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E63DF82-ECFB-0447-94C8-66F126FE0A6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0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5AA7FCCD-5F66-2947-A4E9-2C2D3862D7CF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4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3595688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259156E9-917E-4340-8D4D-63F262790C0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331E0A23-E1EF-B245-83F3-500E4DD3700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3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9C5F66CC-0B94-D649-A687-D29696EE5B0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6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DFAD6781-05D7-3746-BCA3-4F0CC8384D3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2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F89544FD-A67A-4748-A655-1039E8D1543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6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</a:t>
            </a:r>
            <a:fld id="{45C68455-BCA0-724D-83F4-662462A4720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1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CH"/>
              <a:t>07.03.2023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/>
              <a:t>Title of the presentation, Author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/>
              <a:t>Page </a:t>
            </a:r>
            <a:fld id="{1E78324C-0427-2545-B9D3-74091019BA4F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37" name="Picture 13" descr="uzh_logo_e_pos_grau_1m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sz="1400" b="1" dirty="0"/>
              <a:t>Chair of Foundations of Business Administration and Theories of the Firm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charset="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B52816C-C10F-1B44-89C7-DDABD319CF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Seven Take-aways for emerging scholars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9E1D5A91-FB0E-1B4A-8F07-4D63DC36D6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2"/>
                </a:solidFill>
              </a:rPr>
              <a:t>Guidelines for self-management and project- management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DAB3CC4-455C-3D41-B027-AF2500DFE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5038030"/>
            <a:ext cx="8352928" cy="1127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r>
              <a:rPr lang="en-US" sz="1600" b="1" kern="0" dirty="0"/>
              <a:t>Prof. Dr. Dr. </a:t>
            </a:r>
            <a:r>
              <a:rPr lang="en-US" sz="1600" b="1" kern="0" dirty="0" err="1"/>
              <a:t>h.c</a:t>
            </a:r>
            <a:r>
              <a:rPr lang="en-US" sz="1600" b="1" kern="0" dirty="0"/>
              <a:t>. Andreas Georg Scherer (University of Zurich)</a:t>
            </a:r>
          </a:p>
          <a:p>
            <a:r>
              <a:rPr lang="en-US" sz="1600" i="1" kern="0" dirty="0" err="1"/>
              <a:t>Forschungsseminar</a:t>
            </a:r>
            <a:endParaRPr lang="en-US" sz="1600" i="1" kern="0" dirty="0"/>
          </a:p>
          <a:p>
            <a:r>
              <a:rPr lang="de-CH" sz="1600" kern="0" dirty="0"/>
              <a:t>September 17</a:t>
            </a:r>
            <a:r>
              <a:rPr lang="en-US" sz="1600" kern="0" dirty="0"/>
              <a:t>, 2024</a:t>
            </a:r>
            <a:r>
              <a:rPr lang="en-US" sz="1600" i="1" kern="0" dirty="0"/>
              <a:t> </a:t>
            </a:r>
          </a:p>
          <a:p>
            <a:endParaRPr lang="en-US" sz="1600" i="1" kern="0" dirty="0"/>
          </a:p>
        </p:txBody>
      </p:sp>
    </p:spTree>
    <p:extLst>
      <p:ext uri="{BB962C8B-B14F-4D97-AF65-F5344CB8AC3E}">
        <p14:creationId xmlns:p14="http://schemas.microsoft.com/office/powerpoint/2010/main" val="1311692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1617629"/>
            <a:ext cx="6552208" cy="503237"/>
          </a:xfrm>
        </p:spPr>
        <p:txBody>
          <a:bodyPr/>
          <a:lstStyle/>
          <a:p>
            <a:r>
              <a:rPr lang="en-US" dirty="0"/>
              <a:t>Create an interesting idea!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099" y="3284984"/>
            <a:ext cx="2015703" cy="1774800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US" dirty="0"/>
              <a:t>That is unique, surprising, inspiring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7170F-5D80-8F45-B878-2A90F5A7D30E}"/>
              </a:ext>
            </a:extLst>
          </p:cNvPr>
          <p:cNvSpPr txBox="1">
            <a:spLocks/>
          </p:cNvSpPr>
          <p:nvPr/>
        </p:nvSpPr>
        <p:spPr bwMode="auto">
          <a:xfrm>
            <a:off x="2484810" y="3284984"/>
            <a:ext cx="2015703" cy="17748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KISS!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4CB730-6F4B-714B-9F75-92DEE6FA327B}"/>
              </a:ext>
            </a:extLst>
          </p:cNvPr>
          <p:cNvSpPr txBox="1">
            <a:spLocks/>
          </p:cNvSpPr>
          <p:nvPr/>
        </p:nvSpPr>
        <p:spPr bwMode="auto">
          <a:xfrm>
            <a:off x="4572521" y="3284984"/>
            <a:ext cx="2015703" cy="17748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Explain your idea in five sentences!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2452F8F-1F7E-F443-ACDE-CA6811A9FBEE}"/>
              </a:ext>
            </a:extLst>
          </p:cNvPr>
          <p:cNvSpPr txBox="1">
            <a:spLocks/>
          </p:cNvSpPr>
          <p:nvPr/>
        </p:nvSpPr>
        <p:spPr bwMode="auto">
          <a:xfrm>
            <a:off x="6660232" y="3284984"/>
            <a:ext cx="2015703" cy="17748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Write one page that says everything about you, your idea and your agenda!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33B8BB3-03BC-574E-8118-5A35B2B1A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254651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88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208" y="1617629"/>
            <a:ext cx="6552208" cy="503237"/>
          </a:xfrm>
        </p:spPr>
        <p:txBody>
          <a:bodyPr/>
          <a:lstStyle/>
          <a:p>
            <a:r>
              <a:rPr lang="en-US" dirty="0"/>
              <a:t>Think about your target audience!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03" y="3259088"/>
            <a:ext cx="2520000" cy="1770788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US" dirty="0"/>
              <a:t>Five top scholars in the field – Make sure you know them! Make sure they know you!!!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7170F-5D80-8F45-B878-2A90F5A7D30E}"/>
              </a:ext>
            </a:extLst>
          </p:cNvPr>
          <p:cNvSpPr txBox="1">
            <a:spLocks/>
          </p:cNvSpPr>
          <p:nvPr/>
        </p:nvSpPr>
        <p:spPr bwMode="auto">
          <a:xfrm>
            <a:off x="3240913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Know their work, actively connect to their work, make them excited, avoid making them bored!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4CB730-6F4B-714B-9F75-92DEE6FA327B}"/>
              </a:ext>
            </a:extLst>
          </p:cNvPr>
          <p:cNvSpPr txBox="1">
            <a:spLocks/>
          </p:cNvSpPr>
          <p:nvPr/>
        </p:nvSpPr>
        <p:spPr bwMode="auto">
          <a:xfrm>
            <a:off x="5868424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Put yourself in the shoes of your target audience!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0F2254A-710A-3549-B3BE-874FCBEC0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444" y="1268760"/>
            <a:ext cx="1135419" cy="113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6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208" y="1617629"/>
            <a:ext cx="6552208" cy="503237"/>
          </a:xfrm>
        </p:spPr>
        <p:txBody>
          <a:bodyPr/>
          <a:lstStyle/>
          <a:p>
            <a:r>
              <a:rPr lang="en-US" dirty="0"/>
              <a:t>Make a project plan!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938" y="2785976"/>
            <a:ext cx="2520000" cy="1540048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US" dirty="0"/>
              <a:t>Goal, design method, data collection, analysis, discussion, theory development etc.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7170F-5D80-8F45-B878-2A90F5A7D30E}"/>
              </a:ext>
            </a:extLst>
          </p:cNvPr>
          <p:cNvSpPr txBox="1">
            <a:spLocks/>
          </p:cNvSpPr>
          <p:nvPr/>
        </p:nvSpPr>
        <p:spPr bwMode="auto">
          <a:xfrm>
            <a:off x="3324448" y="2785976"/>
            <a:ext cx="2520000" cy="154004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Work along milestones! Deadlines will push you forward! 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4CB730-6F4B-714B-9F75-92DEE6FA327B}"/>
              </a:ext>
            </a:extLst>
          </p:cNvPr>
          <p:cNvSpPr txBox="1">
            <a:spLocks/>
          </p:cNvSpPr>
          <p:nvPr/>
        </p:nvSpPr>
        <p:spPr bwMode="auto">
          <a:xfrm>
            <a:off x="5951959" y="2785976"/>
            <a:ext cx="2520000" cy="154004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Define achievements! And how to get there! Where do you want to be X years from now?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2BFCB67-86C6-4041-813F-87FBC5E4241B}"/>
              </a:ext>
            </a:extLst>
          </p:cNvPr>
          <p:cNvSpPr txBox="1">
            <a:spLocks/>
          </p:cNvSpPr>
          <p:nvPr/>
        </p:nvSpPr>
        <p:spPr bwMode="auto">
          <a:xfrm>
            <a:off x="731285" y="4444147"/>
            <a:ext cx="2520000" cy="154004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Time is money! Money is time!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906B5A0-7ECC-2F44-BB53-59DC3CC48E20}"/>
              </a:ext>
            </a:extLst>
          </p:cNvPr>
          <p:cNvSpPr txBox="1">
            <a:spLocks/>
          </p:cNvSpPr>
          <p:nvPr/>
        </p:nvSpPr>
        <p:spPr bwMode="auto">
          <a:xfrm>
            <a:off x="3358795" y="4444147"/>
            <a:ext cx="2520000" cy="154004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Take opportunity of presentations to target audience (conference, seminar!) 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0AEE9FFE-4E98-B943-BA27-C69005073F67}"/>
              </a:ext>
            </a:extLst>
          </p:cNvPr>
          <p:cNvSpPr txBox="1">
            <a:spLocks/>
          </p:cNvSpPr>
          <p:nvPr/>
        </p:nvSpPr>
        <p:spPr bwMode="auto">
          <a:xfrm>
            <a:off x="5986306" y="4444147"/>
            <a:ext cx="2520000" cy="154004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Define what you want to achieve! Define what you want to learn! Be open to make sacrifices!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74AD674-05A7-E844-B001-1451659EA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60" y="1412776"/>
            <a:ext cx="828881" cy="82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208" y="1617629"/>
            <a:ext cx="6552208" cy="503237"/>
          </a:xfrm>
        </p:spPr>
        <p:txBody>
          <a:bodyPr/>
          <a:lstStyle/>
          <a:p>
            <a:r>
              <a:rPr lang="de-DE" dirty="0"/>
              <a:t>Manage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papers</a:t>
            </a:r>
            <a:r>
              <a:rPr lang="de-DE" dirty="0"/>
              <a:t> </a:t>
            </a:r>
            <a:r>
              <a:rPr lang="de-DE" dirty="0" err="1"/>
              <a:t>portfolio</a:t>
            </a:r>
            <a:r>
              <a:rPr lang="de-DE" dirty="0"/>
              <a:t>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03" y="3259088"/>
            <a:ext cx="2520000" cy="1770788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US" dirty="0"/>
              <a:t>Early, mid-stage, later-stage projects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7170F-5D80-8F45-B878-2A90F5A7D30E}"/>
              </a:ext>
            </a:extLst>
          </p:cNvPr>
          <p:cNvSpPr txBox="1">
            <a:spLocks/>
          </p:cNvSpPr>
          <p:nvPr/>
        </p:nvSpPr>
        <p:spPr bwMode="auto">
          <a:xfrm>
            <a:off x="3240913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Publish during your PhD!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4CB730-6F4B-714B-9F75-92DEE6FA327B}"/>
              </a:ext>
            </a:extLst>
          </p:cNvPr>
          <p:cNvSpPr txBox="1">
            <a:spLocks/>
          </p:cNvSpPr>
          <p:nvPr/>
        </p:nvSpPr>
        <p:spPr bwMode="auto">
          <a:xfrm>
            <a:off x="5868424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kern="0" dirty="0"/>
              <a:t>Don‘t create dead papers/dead projects/</a:t>
            </a:r>
          </a:p>
          <a:p>
            <a:pPr algn="ctr">
              <a:spcBef>
                <a:spcPts val="0"/>
              </a:spcBef>
            </a:pPr>
            <a:r>
              <a:rPr lang="en-US" kern="0" dirty="0"/>
              <a:t>sleeping projects!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2F5A0F0-5596-1644-AABB-4AEE00681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284" y="1300546"/>
            <a:ext cx="750449" cy="75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8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208" y="1617629"/>
            <a:ext cx="6552208" cy="503237"/>
          </a:xfrm>
        </p:spPr>
        <p:txBody>
          <a:bodyPr/>
          <a:lstStyle/>
          <a:p>
            <a:r>
              <a:rPr lang="en-US"/>
              <a:t>Establish a network of scholars! (peers, mid-career, senior scholars)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03" y="3259088"/>
            <a:ext cx="2520000" cy="1770788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US"/>
              <a:t>PDWs at conferences!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7170F-5D80-8F45-B878-2A90F5A7D30E}"/>
              </a:ext>
            </a:extLst>
          </p:cNvPr>
          <p:cNvSpPr txBox="1">
            <a:spLocks/>
          </p:cNvSpPr>
          <p:nvPr/>
        </p:nvSpPr>
        <p:spPr bwMode="auto">
          <a:xfrm>
            <a:off x="3240913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/>
              <a:t>Doctoral seminars!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4CB730-6F4B-714B-9F75-92DEE6FA327B}"/>
              </a:ext>
            </a:extLst>
          </p:cNvPr>
          <p:cNvSpPr txBox="1">
            <a:spLocks/>
          </p:cNvSpPr>
          <p:nvPr/>
        </p:nvSpPr>
        <p:spPr bwMode="auto">
          <a:xfrm>
            <a:off x="5868424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Find your community! – if it does not yet exist: Great! Create your community!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157C7F3-0CB1-9240-A562-0703801F0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484784"/>
            <a:ext cx="1067160" cy="106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3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208" y="1617629"/>
            <a:ext cx="6552208" cy="503237"/>
          </a:xfrm>
        </p:spPr>
        <p:txBody>
          <a:bodyPr/>
          <a:lstStyle/>
          <a:p>
            <a:r>
              <a:rPr lang="en-US" dirty="0"/>
              <a:t>Create a brand for yourself!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03" y="3259088"/>
            <a:ext cx="2520000" cy="1770788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US" dirty="0"/>
              <a:t>What do you want to become famous for? (phenomenon, context, concept, theory, method, discipline… 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BF7170F-5D80-8F45-B878-2A90F5A7D30E}"/>
              </a:ext>
            </a:extLst>
          </p:cNvPr>
          <p:cNvSpPr txBox="1">
            <a:spLocks/>
          </p:cNvSpPr>
          <p:nvPr/>
        </p:nvSpPr>
        <p:spPr bwMode="auto">
          <a:xfrm>
            <a:off x="3240913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Organize Symposia / Workshops / Events around your brand!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4CB730-6F4B-714B-9F75-92DEE6FA327B}"/>
              </a:ext>
            </a:extLst>
          </p:cNvPr>
          <p:cNvSpPr txBox="1">
            <a:spLocks/>
          </p:cNvSpPr>
          <p:nvPr/>
        </p:nvSpPr>
        <p:spPr bwMode="auto">
          <a:xfrm>
            <a:off x="5868424" y="325908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/>
            <a:r>
              <a:rPr lang="en-US" kern="0" dirty="0"/>
              <a:t>Make yourself visible! (live, online, SSRN, </a:t>
            </a:r>
            <a:r>
              <a:rPr lang="en-US" kern="0" dirty="0" err="1"/>
              <a:t>Volumen</a:t>
            </a:r>
            <a:r>
              <a:rPr lang="en-US" kern="0" dirty="0"/>
              <a:t>, etc.)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4067CB8-A88E-034A-B331-FEA31F5AE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36" y="1131932"/>
            <a:ext cx="1286272" cy="128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15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1A251E-E879-8144-B000-8AB492F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208" y="1617629"/>
            <a:ext cx="6552208" cy="503237"/>
          </a:xfrm>
        </p:spPr>
        <p:txBody>
          <a:bodyPr/>
          <a:lstStyle/>
          <a:p>
            <a:r>
              <a:rPr lang="en-US" dirty="0"/>
              <a:t>Control your success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6FB6E-C403-5ABA-4F4A-1365AE90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03" y="3196748"/>
            <a:ext cx="2520000" cy="1770788"/>
          </a:xfrm>
          <a:ln>
            <a:solidFill>
              <a:schemeClr val="accent1"/>
            </a:solidFill>
          </a:ln>
        </p:spPr>
        <p:txBody>
          <a:bodyPr anchor="ctr"/>
          <a:lstStyle/>
          <a:p>
            <a:pPr algn="ctr">
              <a:spcBef>
                <a:spcPts val="0"/>
              </a:spcBef>
            </a:pPr>
            <a:r>
              <a:rPr lang="en-US" dirty="0"/>
              <a:t>Citations, References, Special Issues, </a:t>
            </a:r>
          </a:p>
          <a:p>
            <a:pPr algn="ctr">
              <a:spcBef>
                <a:spcPts val="0"/>
              </a:spcBef>
            </a:pPr>
            <a:r>
              <a:rPr lang="en-US" dirty="0" err="1"/>
              <a:t>Volumen</a:t>
            </a:r>
            <a:r>
              <a:rPr lang="en-US" dirty="0"/>
              <a:t>, etc.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7CA0B2-8E03-AC8B-D4A9-78CBDF6C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B0FC3CB-7BF7-FE46-917C-77D434B867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456" y="1338650"/>
            <a:ext cx="782216" cy="782216"/>
          </a:xfrm>
          <a:prstGeom prst="rect">
            <a:avLst/>
          </a:prstGeom>
        </p:spPr>
      </p:pic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0D9D84B1-AED2-162B-00C3-6F04C78F7DBD}"/>
              </a:ext>
            </a:extLst>
          </p:cNvPr>
          <p:cNvSpPr txBox="1">
            <a:spLocks/>
          </p:cNvSpPr>
          <p:nvPr/>
        </p:nvSpPr>
        <p:spPr bwMode="auto">
          <a:xfrm>
            <a:off x="3312000" y="319674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kern="0" dirty="0"/>
              <a:t>Social Media, Legacy </a:t>
            </a:r>
            <a:r>
              <a:rPr lang="en-US" kern="0" dirty="0" err="1"/>
              <a:t>Medien</a:t>
            </a:r>
            <a:endParaRPr lang="en-US" kern="0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6F46E31-C208-11BD-5FF2-F4A7A85AE750}"/>
              </a:ext>
            </a:extLst>
          </p:cNvPr>
          <p:cNvSpPr txBox="1">
            <a:spLocks/>
          </p:cNvSpPr>
          <p:nvPr/>
        </p:nvSpPr>
        <p:spPr bwMode="auto">
          <a:xfrm>
            <a:off x="6010597" y="3196748"/>
            <a:ext cx="2520000" cy="17707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kern="0" dirty="0"/>
              <a:t>Policy Implication</a:t>
            </a:r>
          </a:p>
          <a:p>
            <a:pPr algn="ctr">
              <a:spcBef>
                <a:spcPts val="0"/>
              </a:spcBef>
            </a:pPr>
            <a:r>
              <a:rPr lang="en-US" kern="0" dirty="0"/>
              <a:t>(Corporate World, </a:t>
            </a:r>
          </a:p>
          <a:p>
            <a:pPr algn="ctr">
              <a:spcBef>
                <a:spcPts val="0"/>
              </a:spcBef>
            </a:pPr>
            <a:r>
              <a:rPr lang="en-US" kern="0" dirty="0"/>
              <a:t>Public Policy)</a:t>
            </a:r>
          </a:p>
        </p:txBody>
      </p:sp>
    </p:spTree>
    <p:extLst>
      <p:ext uri="{BB962C8B-B14F-4D97-AF65-F5344CB8AC3E}">
        <p14:creationId xmlns:p14="http://schemas.microsoft.com/office/powerpoint/2010/main" val="103722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2" grpId="0" uiExpand="1" build="p" animBg="1"/>
      <p:bldP spid="7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685AB17-C4F1-A44F-9BB9-62E8CF44C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3568" y="2852936"/>
            <a:ext cx="7772400" cy="85211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2"/>
                </a:solidFill>
              </a:rPr>
              <a:t>Thank you for your attention!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A37D89-FD15-8845-877A-EAB22ADE8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E63DF82-ECFB-0447-94C8-66F126FE0A6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32EA62D-B9E2-A241-8F77-DF43652786A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627784" y="2132856"/>
            <a:ext cx="345638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89390"/>
      </p:ext>
    </p:extLst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Benutzerdefiniert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667EC9"/>
      </a:accent2>
      <a:accent3>
        <a:srgbClr val="A3ADB7"/>
      </a:accent3>
      <a:accent4>
        <a:srgbClr val="C8CED4"/>
      </a:accent4>
      <a:accent5>
        <a:srgbClr val="DC6027"/>
      </a:accent5>
      <a:accent6>
        <a:srgbClr val="EAA07D"/>
      </a:accent6>
      <a:hlink>
        <a:srgbClr val="DC6027"/>
      </a:hlink>
      <a:folHlink>
        <a:srgbClr val="000000"/>
      </a:folHlink>
    </a:clrScheme>
    <a:fontScheme name="Leere Prä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Leere Präsentation</Template>
  <TotalTime>0</TotalTime>
  <Words>399</Words>
  <Application>Microsoft Office PowerPoint</Application>
  <PresentationFormat>Bildschirmpräsentation (4:3)</PresentationFormat>
  <Paragraphs>60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Arial</vt:lpstr>
      <vt:lpstr>Leere Präsentation</vt:lpstr>
      <vt:lpstr>Seven Take-aways for emerging scholars</vt:lpstr>
      <vt:lpstr>Create an interesting idea! </vt:lpstr>
      <vt:lpstr>Think about your target audience! </vt:lpstr>
      <vt:lpstr>Make a project plan!</vt:lpstr>
      <vt:lpstr>Manage your projects and papers portfolio!</vt:lpstr>
      <vt:lpstr>Establish a network of scholars! (peers, mid-career, senior scholars)</vt:lpstr>
      <vt:lpstr>Create a brand for yourself!</vt:lpstr>
      <vt:lpstr>Control your success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Firm Responses to Activism</dc:title>
  <dc:subject/>
  <dc:creator>Dana Entenza</dc:creator>
  <cp:keywords/>
  <dc:description>Vorlage uzh_praesentation_e MSO2011 v2 20.09.2012</dc:description>
  <cp:lastModifiedBy>Roman Gibel</cp:lastModifiedBy>
  <cp:revision>1540</cp:revision>
  <cp:lastPrinted>2023-03-01T15:31:57Z</cp:lastPrinted>
  <dcterms:created xsi:type="dcterms:W3CDTF">2020-04-20T08:16:57Z</dcterms:created>
  <dcterms:modified xsi:type="dcterms:W3CDTF">2024-09-17T13:41:45Z</dcterms:modified>
  <cp:category/>
</cp:coreProperties>
</file>